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Figtree"/>
      <p:regular r:id="rId15"/>
      <p:bold r:id="rId16"/>
      <p:italic r:id="rId17"/>
      <p:boldItalic r:id="rId18"/>
    </p:embeddedFont>
    <p:embeddedFont>
      <p:font typeface="Figtree ExtraBold"/>
      <p:bold r:id="rId19"/>
      <p:boldItalic r:id="rId20"/>
    </p:embeddedFont>
    <p:embeddedFont>
      <p:font typeface="Figtree SemiBold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FigtreeExtraBold-boldItalic.fntdata"/><Relationship Id="rId22" Type="http://schemas.openxmlformats.org/officeDocument/2006/relationships/font" Target="fonts/FigtreeSemiBold-bold.fntdata"/><Relationship Id="rId21" Type="http://schemas.openxmlformats.org/officeDocument/2006/relationships/font" Target="fonts/FigtreeSemiBold-regular.fntdata"/><Relationship Id="rId24" Type="http://schemas.openxmlformats.org/officeDocument/2006/relationships/font" Target="fonts/FigtreeSemiBold-boldItalic.fntdata"/><Relationship Id="rId23" Type="http://schemas.openxmlformats.org/officeDocument/2006/relationships/font" Target="fonts/FigtreeSemiBold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Figtree-regular.fntdata"/><Relationship Id="rId14" Type="http://schemas.openxmlformats.org/officeDocument/2006/relationships/slide" Target="slides/slide9.xml"/><Relationship Id="rId17" Type="http://schemas.openxmlformats.org/officeDocument/2006/relationships/font" Target="fonts/Figtree-italic.fntdata"/><Relationship Id="rId16" Type="http://schemas.openxmlformats.org/officeDocument/2006/relationships/font" Target="fonts/Figtree-bold.fntdata"/><Relationship Id="rId19" Type="http://schemas.openxmlformats.org/officeDocument/2006/relationships/font" Target="fonts/FigtreeExtraBold-bold.fntdata"/><Relationship Id="rId18" Type="http://schemas.openxmlformats.org/officeDocument/2006/relationships/font" Target="fonts/Figtree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172d4913e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172d4913e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3172d4913e8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6" name="Google Shape;446;g3172d4913e8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3172d4913e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3172d4913e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3172d4913e8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3172d4913e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3172d4913e8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3172d4913e8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3172d4913e8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3172d4913e8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3172d4913e8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3172d4913e8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3172d4913e8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3172d4913e8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3172d4913e8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3172d4913e8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_HEADER_1_1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_1">
  <p:cSld name="BLANK_1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CUSTOM_7_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type="title"/>
          </p:nvPr>
        </p:nvSpPr>
        <p:spPr>
          <a:xfrm>
            <a:off x="677325" y="1832775"/>
            <a:ext cx="3217200" cy="1484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9" name="Google Shape;49;p12"/>
          <p:cNvSpPr txBox="1"/>
          <p:nvPr>
            <p:ph idx="1" type="subTitle"/>
          </p:nvPr>
        </p:nvSpPr>
        <p:spPr>
          <a:xfrm>
            <a:off x="4406650" y="393750"/>
            <a:ext cx="44097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50" name="Google Shape;50;p12"/>
          <p:cNvSpPr txBox="1"/>
          <p:nvPr>
            <p:ph idx="2" type="subTitle"/>
          </p:nvPr>
        </p:nvSpPr>
        <p:spPr>
          <a:xfrm>
            <a:off x="4406650" y="1151705"/>
            <a:ext cx="44097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51" name="Google Shape;51;p12"/>
          <p:cNvSpPr txBox="1"/>
          <p:nvPr>
            <p:ph idx="3" type="subTitle"/>
          </p:nvPr>
        </p:nvSpPr>
        <p:spPr>
          <a:xfrm>
            <a:off x="4406650" y="3425570"/>
            <a:ext cx="44097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52" name="Google Shape;52;p12"/>
          <p:cNvSpPr txBox="1"/>
          <p:nvPr>
            <p:ph idx="4" type="subTitle"/>
          </p:nvPr>
        </p:nvSpPr>
        <p:spPr>
          <a:xfrm>
            <a:off x="4406650" y="1909660"/>
            <a:ext cx="44097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53" name="Google Shape;53;p12"/>
          <p:cNvSpPr txBox="1"/>
          <p:nvPr>
            <p:ph idx="5" type="subTitle"/>
          </p:nvPr>
        </p:nvSpPr>
        <p:spPr>
          <a:xfrm>
            <a:off x="4406650" y="4183525"/>
            <a:ext cx="44097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54" name="Google Shape;54;p12"/>
          <p:cNvSpPr txBox="1"/>
          <p:nvPr>
            <p:ph idx="6" type="subTitle"/>
          </p:nvPr>
        </p:nvSpPr>
        <p:spPr>
          <a:xfrm>
            <a:off x="4406650" y="2667615"/>
            <a:ext cx="44097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ody and image">
  <p:cSld name="CUSTOM_8_1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311700" y="1152475"/>
            <a:ext cx="4473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58" name="Google Shape;58;p13"/>
          <p:cNvSpPr/>
          <p:nvPr>
            <p:ph idx="2" type="pic"/>
          </p:nvPr>
        </p:nvSpPr>
        <p:spPr>
          <a:xfrm>
            <a:off x="4992024" y="1152775"/>
            <a:ext cx="3840300" cy="3416400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big ideas">
  <p:cSld name="CUSTOM_1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2" name="Google Shape;62;p14"/>
          <p:cNvSpPr txBox="1"/>
          <p:nvPr>
            <p:ph type="title"/>
          </p:nvPr>
        </p:nvSpPr>
        <p:spPr>
          <a:xfrm>
            <a:off x="483175" y="450025"/>
            <a:ext cx="8184600" cy="75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483150" y="2237788"/>
            <a:ext cx="36198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2" type="body"/>
          </p:nvPr>
        </p:nvSpPr>
        <p:spPr>
          <a:xfrm>
            <a:off x="5048000" y="2237788"/>
            <a:ext cx="3619800" cy="23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4"/>
          <p:cNvSpPr txBox="1"/>
          <p:nvPr>
            <p:ph idx="3" type="subTitle"/>
          </p:nvPr>
        </p:nvSpPr>
        <p:spPr>
          <a:xfrm>
            <a:off x="483150" y="1336161"/>
            <a:ext cx="36198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66" name="Google Shape;66;p14"/>
          <p:cNvSpPr txBox="1"/>
          <p:nvPr>
            <p:ph idx="4" type="subTitle"/>
          </p:nvPr>
        </p:nvSpPr>
        <p:spPr>
          <a:xfrm>
            <a:off x="5048000" y="1336161"/>
            <a:ext cx="36198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big ideas">
  <p:cSld name="CUSTOM_2_2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483175" y="2417500"/>
            <a:ext cx="24555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3347725" y="2417500"/>
            <a:ext cx="2455500" cy="23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3" type="body"/>
          </p:nvPr>
        </p:nvSpPr>
        <p:spPr>
          <a:xfrm>
            <a:off x="6212275" y="2417500"/>
            <a:ext cx="2455500" cy="23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type="title"/>
          </p:nvPr>
        </p:nvSpPr>
        <p:spPr>
          <a:xfrm>
            <a:off x="483175" y="450025"/>
            <a:ext cx="8184600" cy="75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3" name="Google Shape;73;p15"/>
          <p:cNvSpPr txBox="1"/>
          <p:nvPr>
            <p:ph idx="4" type="subTitle"/>
          </p:nvPr>
        </p:nvSpPr>
        <p:spPr>
          <a:xfrm>
            <a:off x="483175" y="1336150"/>
            <a:ext cx="2455500" cy="7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74" name="Google Shape;74;p15"/>
          <p:cNvSpPr txBox="1"/>
          <p:nvPr>
            <p:ph idx="5" type="subTitle"/>
          </p:nvPr>
        </p:nvSpPr>
        <p:spPr>
          <a:xfrm>
            <a:off x="3347725" y="1336150"/>
            <a:ext cx="2455500" cy="7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75" name="Google Shape;75;p15"/>
          <p:cNvSpPr txBox="1"/>
          <p:nvPr>
            <p:ph idx="6" type="subTitle"/>
          </p:nvPr>
        </p:nvSpPr>
        <p:spPr>
          <a:xfrm>
            <a:off x="6212275" y="1336150"/>
            <a:ext cx="2455500" cy="7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ur big ideas">
  <p:cSld name="CUSTOM_3_1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66725" y="1759093"/>
            <a:ext cx="3838500" cy="1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2" type="body"/>
          </p:nvPr>
        </p:nvSpPr>
        <p:spPr>
          <a:xfrm>
            <a:off x="4938725" y="1759093"/>
            <a:ext cx="3838500" cy="113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3" type="body"/>
          </p:nvPr>
        </p:nvSpPr>
        <p:spPr>
          <a:xfrm>
            <a:off x="366750" y="3648575"/>
            <a:ext cx="3838500" cy="113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4" type="body"/>
          </p:nvPr>
        </p:nvSpPr>
        <p:spPr>
          <a:xfrm>
            <a:off x="4938750" y="3648575"/>
            <a:ext cx="3838500" cy="113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type="title"/>
          </p:nvPr>
        </p:nvSpPr>
        <p:spPr>
          <a:xfrm>
            <a:off x="366750" y="450025"/>
            <a:ext cx="8184600" cy="75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83" name="Google Shape;83;p16"/>
          <p:cNvSpPr txBox="1"/>
          <p:nvPr>
            <p:ph idx="5" type="subTitle"/>
          </p:nvPr>
        </p:nvSpPr>
        <p:spPr>
          <a:xfrm>
            <a:off x="366763" y="1277907"/>
            <a:ext cx="38385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84" name="Google Shape;84;p16"/>
          <p:cNvSpPr txBox="1"/>
          <p:nvPr>
            <p:ph idx="6" type="subTitle"/>
          </p:nvPr>
        </p:nvSpPr>
        <p:spPr>
          <a:xfrm>
            <a:off x="4938738" y="1277907"/>
            <a:ext cx="38385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85" name="Google Shape;85;p16"/>
          <p:cNvSpPr txBox="1"/>
          <p:nvPr>
            <p:ph idx="7" type="subTitle"/>
          </p:nvPr>
        </p:nvSpPr>
        <p:spPr>
          <a:xfrm>
            <a:off x="4938761" y="3167363"/>
            <a:ext cx="38385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86" name="Google Shape;86;p16"/>
          <p:cNvSpPr txBox="1"/>
          <p:nvPr>
            <p:ph idx="8" type="subTitle"/>
          </p:nvPr>
        </p:nvSpPr>
        <p:spPr>
          <a:xfrm>
            <a:off x="366750" y="3167363"/>
            <a:ext cx="38385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image">
  <p:cSld name="TITLE_ONLY_1_1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0" name="Google Shape;90;p17"/>
          <p:cNvSpPr/>
          <p:nvPr>
            <p:ph idx="2" type="pic"/>
          </p:nvPr>
        </p:nvSpPr>
        <p:spPr>
          <a:xfrm>
            <a:off x="311700" y="1170425"/>
            <a:ext cx="8520600" cy="3492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storyboards">
  <p:cSld name="CUSTOM_4_1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4080225"/>
            <a:ext cx="4027500" cy="9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3" name="Google Shape;93;p18"/>
          <p:cNvSpPr/>
          <p:nvPr>
            <p:ph idx="2" type="pic"/>
          </p:nvPr>
        </p:nvSpPr>
        <p:spPr>
          <a:xfrm>
            <a:off x="4804825" y="1133300"/>
            <a:ext cx="4027500" cy="23928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18"/>
          <p:cNvSpPr/>
          <p:nvPr>
            <p:ph idx="3" type="pic"/>
          </p:nvPr>
        </p:nvSpPr>
        <p:spPr>
          <a:xfrm>
            <a:off x="311725" y="1133300"/>
            <a:ext cx="4027500" cy="2392800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Google Shape;95;p18"/>
          <p:cNvSpPr txBox="1"/>
          <p:nvPr>
            <p:ph idx="4" type="body"/>
          </p:nvPr>
        </p:nvSpPr>
        <p:spPr>
          <a:xfrm>
            <a:off x="4804825" y="4080225"/>
            <a:ext cx="4027500" cy="9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6" name="Google Shape;9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5" type="subTitle"/>
          </p:nvPr>
        </p:nvSpPr>
        <p:spPr>
          <a:xfrm>
            <a:off x="311725" y="3582900"/>
            <a:ext cx="40275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99" name="Google Shape;99;p18"/>
          <p:cNvSpPr txBox="1"/>
          <p:nvPr>
            <p:ph idx="6" type="subTitle"/>
          </p:nvPr>
        </p:nvSpPr>
        <p:spPr>
          <a:xfrm>
            <a:off x="4804825" y="3582900"/>
            <a:ext cx="40275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storyboards">
  <p:cSld name="CUSTOM_4_1_1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11700" y="3911700"/>
            <a:ext cx="2627100" cy="10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02" name="Google Shape;102;p19"/>
          <p:cNvSpPr/>
          <p:nvPr>
            <p:ph idx="2" type="pic"/>
          </p:nvPr>
        </p:nvSpPr>
        <p:spPr>
          <a:xfrm>
            <a:off x="6205225" y="1128325"/>
            <a:ext cx="2627100" cy="227310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19"/>
          <p:cNvSpPr/>
          <p:nvPr>
            <p:ph idx="3" type="pic"/>
          </p:nvPr>
        </p:nvSpPr>
        <p:spPr>
          <a:xfrm>
            <a:off x="311725" y="1128325"/>
            <a:ext cx="2627100" cy="2273100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19"/>
          <p:cNvSpPr txBox="1"/>
          <p:nvPr>
            <p:ph idx="4" type="body"/>
          </p:nvPr>
        </p:nvSpPr>
        <p:spPr>
          <a:xfrm>
            <a:off x="6205225" y="3911700"/>
            <a:ext cx="2627100" cy="10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05" name="Google Shape;105;p19"/>
          <p:cNvSpPr/>
          <p:nvPr>
            <p:ph idx="5" type="pic"/>
          </p:nvPr>
        </p:nvSpPr>
        <p:spPr>
          <a:xfrm>
            <a:off x="3255250" y="1128325"/>
            <a:ext cx="2627100" cy="2273100"/>
          </a:xfrm>
          <a:prstGeom prst="rect">
            <a:avLst/>
          </a:prstGeom>
          <a:noFill/>
          <a:ln>
            <a:noFill/>
          </a:ln>
        </p:spPr>
      </p:sp>
      <p:sp>
        <p:nvSpPr>
          <p:cNvPr id="106" name="Google Shape;106;p19"/>
          <p:cNvSpPr txBox="1"/>
          <p:nvPr>
            <p:ph idx="6" type="body"/>
          </p:nvPr>
        </p:nvSpPr>
        <p:spPr>
          <a:xfrm>
            <a:off x="3255250" y="3911700"/>
            <a:ext cx="2627100" cy="10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07" name="Google Shape;10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8" name="Google Shape;10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09" name="Google Shape;109;p19"/>
          <p:cNvSpPr txBox="1"/>
          <p:nvPr>
            <p:ph idx="7" type="subTitle"/>
          </p:nvPr>
        </p:nvSpPr>
        <p:spPr>
          <a:xfrm>
            <a:off x="311725" y="3430500"/>
            <a:ext cx="26271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0" name="Google Shape;110;p19"/>
          <p:cNvSpPr txBox="1"/>
          <p:nvPr>
            <p:ph idx="8" type="subTitle"/>
          </p:nvPr>
        </p:nvSpPr>
        <p:spPr>
          <a:xfrm>
            <a:off x="6205225" y="3430500"/>
            <a:ext cx="26271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1" name="Google Shape;111;p19"/>
          <p:cNvSpPr txBox="1"/>
          <p:nvPr>
            <p:ph idx="9" type="subTitle"/>
          </p:nvPr>
        </p:nvSpPr>
        <p:spPr>
          <a:xfrm>
            <a:off x="3255250" y="3430500"/>
            <a:ext cx="26271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only">
  <p:cSld name="CUSTOM_5_1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/>
          <p:nvPr>
            <p:ph idx="2" type="pic"/>
          </p:nvPr>
        </p:nvSpPr>
        <p:spPr>
          <a:xfrm>
            <a:off x="311700" y="445025"/>
            <a:ext cx="8520600" cy="42183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>
  <p:cSld name="TITLE_AND_BODY_1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grid">
  <p:cSld name="CUSTOM_6_1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7" name="Google Shape;117;p21"/>
          <p:cNvSpPr/>
          <p:nvPr>
            <p:ph idx="2" type="pic"/>
          </p:nvPr>
        </p:nvSpPr>
        <p:spPr>
          <a:xfrm>
            <a:off x="3389600" y="118913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18" name="Google Shape;118;p21"/>
          <p:cNvSpPr/>
          <p:nvPr>
            <p:ph idx="3" type="pic"/>
          </p:nvPr>
        </p:nvSpPr>
        <p:spPr>
          <a:xfrm>
            <a:off x="5195935" y="118913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21"/>
          <p:cNvSpPr/>
          <p:nvPr>
            <p:ph idx="4" type="pic"/>
          </p:nvPr>
        </p:nvSpPr>
        <p:spPr>
          <a:xfrm>
            <a:off x="7002270" y="118913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20" name="Google Shape;120;p21"/>
          <p:cNvSpPr/>
          <p:nvPr>
            <p:ph idx="5" type="pic"/>
          </p:nvPr>
        </p:nvSpPr>
        <p:spPr>
          <a:xfrm>
            <a:off x="3389588" y="1804212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21"/>
          <p:cNvSpPr/>
          <p:nvPr>
            <p:ph idx="6" type="pic"/>
          </p:nvPr>
        </p:nvSpPr>
        <p:spPr>
          <a:xfrm>
            <a:off x="5195922" y="1804212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22" name="Google Shape;122;p21"/>
          <p:cNvSpPr/>
          <p:nvPr>
            <p:ph idx="7" type="pic"/>
          </p:nvPr>
        </p:nvSpPr>
        <p:spPr>
          <a:xfrm>
            <a:off x="7002257" y="1804212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23" name="Google Shape;123;p21"/>
          <p:cNvSpPr txBox="1"/>
          <p:nvPr>
            <p:ph type="title"/>
          </p:nvPr>
        </p:nvSpPr>
        <p:spPr>
          <a:xfrm>
            <a:off x="351550" y="445025"/>
            <a:ext cx="2596800" cy="1706400"/>
          </a:xfrm>
          <a:prstGeom prst="rect">
            <a:avLst/>
          </a:prstGeom>
        </p:spPr>
        <p:txBody>
          <a:bodyPr anchorCtr="0" anchor="b" bIns="0" lIns="0" spcFirstLastPara="1" rIns="0" wrap="square" tIns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24" name="Google Shape;124;p21"/>
          <p:cNvSpPr/>
          <p:nvPr>
            <p:ph idx="8" type="pic"/>
          </p:nvPr>
        </p:nvSpPr>
        <p:spPr>
          <a:xfrm>
            <a:off x="3389588" y="3489487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21"/>
          <p:cNvSpPr/>
          <p:nvPr>
            <p:ph idx="9" type="pic"/>
          </p:nvPr>
        </p:nvSpPr>
        <p:spPr>
          <a:xfrm>
            <a:off x="5195922" y="3489487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26" name="Google Shape;126;p21"/>
          <p:cNvSpPr/>
          <p:nvPr>
            <p:ph idx="13" type="pic"/>
          </p:nvPr>
        </p:nvSpPr>
        <p:spPr>
          <a:xfrm>
            <a:off x="7002257" y="3489487"/>
            <a:ext cx="1643700" cy="1535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extLst>
    <p:ext uri="{DCECCB84-F9BA-43D5-87BE-67443E8EF086}">
      <p15:sldGuideLst>
        <p15:guide id="1" pos="5564">
          <p15:clr>
            <a:srgbClr val="E46962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2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22"/>
          <p:cNvGrpSpPr/>
          <p:nvPr/>
        </p:nvGrpSpPr>
        <p:grpSpPr>
          <a:xfrm>
            <a:off x="81" y="-57"/>
            <a:ext cx="9144360" cy="5143800"/>
            <a:chOff x="81" y="-57"/>
            <a:chExt cx="9144360" cy="5143800"/>
          </a:xfrm>
        </p:grpSpPr>
        <p:sp>
          <p:nvSpPr>
            <p:cNvPr id="129" name="Google Shape;129;p22"/>
            <p:cNvSpPr/>
            <p:nvPr/>
          </p:nvSpPr>
          <p:spPr>
            <a:xfrm rot="-5400000">
              <a:off x="-735519" y="735543"/>
              <a:ext cx="5143800" cy="367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130" name="Google Shape;130;p22"/>
            <p:cNvSpPr/>
            <p:nvPr/>
          </p:nvSpPr>
          <p:spPr>
            <a:xfrm rot="-5400000">
              <a:off x="2000361" y="735543"/>
              <a:ext cx="5143800" cy="367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131" name="Google Shape;131;p22"/>
            <p:cNvSpPr/>
            <p:nvPr/>
          </p:nvSpPr>
          <p:spPr>
            <a:xfrm rot="-5400000">
              <a:off x="4736241" y="735543"/>
              <a:ext cx="5143800" cy="367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</p:grpSp>
      <p:sp>
        <p:nvSpPr>
          <p:cNvPr id="132" name="Google Shape;132;p22"/>
          <p:cNvSpPr txBox="1"/>
          <p:nvPr>
            <p:ph type="ctrTitle"/>
          </p:nvPr>
        </p:nvSpPr>
        <p:spPr>
          <a:xfrm>
            <a:off x="429300" y="1681700"/>
            <a:ext cx="8285400" cy="136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500"/>
              <a:buFont typeface="Figtree ExtraBold"/>
              <a:buNone/>
              <a:defRPr b="0" sz="4500">
                <a:latin typeface="Figtree ExtraBold"/>
                <a:ea typeface="Figtree ExtraBold"/>
                <a:cs typeface="Figtree ExtraBold"/>
                <a:sym typeface="Figtre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500"/>
              <a:buFont typeface="Figtree ExtraBold"/>
              <a:buNone/>
              <a:defRPr b="0" sz="4500">
                <a:latin typeface="Figtree ExtraBold"/>
                <a:ea typeface="Figtree ExtraBold"/>
                <a:cs typeface="Figtree ExtraBold"/>
                <a:sym typeface="Figtree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4500"/>
              <a:buFont typeface="Figtree ExtraBold"/>
              <a:buNone/>
              <a:defRPr b="0" sz="4500">
                <a:latin typeface="Figtree ExtraBold"/>
                <a:ea typeface="Figtree ExtraBold"/>
                <a:cs typeface="Figtree ExtraBold"/>
                <a:sym typeface="Figtree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4500"/>
              <a:buFont typeface="Figtree ExtraBold"/>
              <a:buNone/>
              <a:defRPr b="0" sz="4500">
                <a:latin typeface="Figtree ExtraBold"/>
                <a:ea typeface="Figtree ExtraBold"/>
                <a:cs typeface="Figtree ExtraBold"/>
                <a:sym typeface="Figtree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4500"/>
              <a:buFont typeface="Figtree ExtraBold"/>
              <a:buNone/>
              <a:defRPr b="0" sz="4500">
                <a:latin typeface="Figtree ExtraBold"/>
                <a:ea typeface="Figtree ExtraBold"/>
                <a:cs typeface="Figtree ExtraBold"/>
                <a:sym typeface="Figtree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4500"/>
              <a:buFont typeface="Figtree ExtraBold"/>
              <a:buNone/>
              <a:defRPr b="0" sz="4500">
                <a:latin typeface="Figtree ExtraBold"/>
                <a:ea typeface="Figtree ExtraBold"/>
                <a:cs typeface="Figtree ExtraBold"/>
                <a:sym typeface="Figtree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4500"/>
              <a:buFont typeface="Figtree ExtraBold"/>
              <a:buNone/>
              <a:defRPr b="0" sz="4500">
                <a:latin typeface="Figtree ExtraBold"/>
                <a:ea typeface="Figtree ExtraBold"/>
                <a:cs typeface="Figtree ExtraBold"/>
                <a:sym typeface="Figtree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4500"/>
              <a:buFont typeface="Figtree ExtraBold"/>
              <a:buNone/>
              <a:defRPr b="0" sz="4500">
                <a:latin typeface="Figtree ExtraBold"/>
                <a:ea typeface="Figtree ExtraBold"/>
                <a:cs typeface="Figtree ExtraBold"/>
                <a:sym typeface="Figtree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4500"/>
              <a:buFont typeface="Figtree ExtraBold"/>
              <a:buNone/>
              <a:defRPr b="0" sz="4500">
                <a:latin typeface="Figtree ExtraBold"/>
                <a:ea typeface="Figtree ExtraBold"/>
                <a:cs typeface="Figtree ExtraBold"/>
                <a:sym typeface="Figtree ExtraBold"/>
              </a:defRPr>
            </a:lvl9pPr>
          </a:lstStyle>
          <a:p/>
        </p:txBody>
      </p:sp>
      <p:sp>
        <p:nvSpPr>
          <p:cNvPr id="133" name="Google Shape;133;p22"/>
          <p:cNvSpPr txBox="1"/>
          <p:nvPr>
            <p:ph idx="1" type="subTitle"/>
          </p:nvPr>
        </p:nvSpPr>
        <p:spPr>
          <a:xfrm>
            <a:off x="429300" y="3116325"/>
            <a:ext cx="8285400" cy="6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None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None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None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None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None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None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None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None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None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title and body" type="secHead">
  <p:cSld name="SECTION_HEADER">
    <p:bg>
      <p:bgPr>
        <a:solidFill>
          <a:schemeClr val="lt2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oogle Shape;135;p23"/>
          <p:cNvGrpSpPr/>
          <p:nvPr/>
        </p:nvGrpSpPr>
        <p:grpSpPr>
          <a:xfrm>
            <a:off x="1500" y="656450"/>
            <a:ext cx="9144473" cy="4268250"/>
            <a:chOff x="1500" y="656450"/>
            <a:chExt cx="9144473" cy="4268250"/>
          </a:xfrm>
        </p:grpSpPr>
        <p:sp>
          <p:nvSpPr>
            <p:cNvPr id="136" name="Google Shape;136;p23"/>
            <p:cNvSpPr/>
            <p:nvPr/>
          </p:nvSpPr>
          <p:spPr>
            <a:xfrm rot="-5400000">
              <a:off x="3342986" y="195800"/>
              <a:ext cx="2461500" cy="3382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137" name="Google Shape;137;p23"/>
            <p:cNvSpPr/>
            <p:nvPr/>
          </p:nvSpPr>
          <p:spPr>
            <a:xfrm rot="-5400000">
              <a:off x="462150" y="195800"/>
              <a:ext cx="2461500" cy="3382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138" name="Google Shape;138;p23"/>
            <p:cNvSpPr/>
            <p:nvPr/>
          </p:nvSpPr>
          <p:spPr>
            <a:xfrm>
              <a:off x="2401856" y="1764425"/>
              <a:ext cx="1463100" cy="2052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endParaRPr>
            </a:p>
          </p:txBody>
        </p:sp>
        <p:sp>
          <p:nvSpPr>
            <p:cNvPr id="139" name="Google Shape;139;p23"/>
            <p:cNvSpPr/>
            <p:nvPr/>
          </p:nvSpPr>
          <p:spPr>
            <a:xfrm rot="-5400000">
              <a:off x="6223823" y="195800"/>
              <a:ext cx="2461500" cy="3382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140" name="Google Shape;140;p23"/>
            <p:cNvSpPr/>
            <p:nvPr/>
          </p:nvSpPr>
          <p:spPr>
            <a:xfrm rot="-5400000">
              <a:off x="3342986" y="2002550"/>
              <a:ext cx="2461500" cy="3382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141" name="Google Shape;141;p23"/>
            <p:cNvSpPr/>
            <p:nvPr/>
          </p:nvSpPr>
          <p:spPr>
            <a:xfrm rot="-5400000">
              <a:off x="462150" y="2002550"/>
              <a:ext cx="2461500" cy="3382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142" name="Google Shape;142;p23"/>
            <p:cNvSpPr/>
            <p:nvPr/>
          </p:nvSpPr>
          <p:spPr>
            <a:xfrm rot="-5400000">
              <a:off x="6223823" y="2002550"/>
              <a:ext cx="2461500" cy="3382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143" name="Google Shape;143;p23"/>
            <p:cNvSpPr/>
            <p:nvPr/>
          </p:nvSpPr>
          <p:spPr>
            <a:xfrm>
              <a:off x="5282615" y="1764425"/>
              <a:ext cx="1463100" cy="2052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endParaRPr>
            </a:p>
          </p:txBody>
        </p:sp>
      </p:grpSp>
      <p:sp>
        <p:nvSpPr>
          <p:cNvPr id="144" name="Google Shape;144;p23"/>
          <p:cNvSpPr txBox="1"/>
          <p:nvPr>
            <p:ph idx="1" type="body"/>
          </p:nvPr>
        </p:nvSpPr>
        <p:spPr>
          <a:xfrm>
            <a:off x="932400" y="2949400"/>
            <a:ext cx="7279200" cy="87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9pPr>
          </a:lstStyle>
          <a:p/>
        </p:txBody>
      </p:sp>
      <p:sp>
        <p:nvSpPr>
          <p:cNvPr id="145" name="Google Shape;145;p23"/>
          <p:cNvSpPr txBox="1"/>
          <p:nvPr>
            <p:ph type="title"/>
          </p:nvPr>
        </p:nvSpPr>
        <p:spPr>
          <a:xfrm>
            <a:off x="932400" y="1881350"/>
            <a:ext cx="7279200" cy="5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9pPr>
          </a:lstStyle>
          <a:p/>
        </p:txBody>
      </p:sp>
      <p:sp>
        <p:nvSpPr>
          <p:cNvPr id="146" name="Google Shape;146;p23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147" name="Google Shape;147;p23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48" name="Google Shape;148;p23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9" name="Google Shape;149;p23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150" name="Google Shape;150;p23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151" name="Google Shape;151;p23"/>
          <p:cNvSpPr txBox="1"/>
          <p:nvPr>
            <p:ph idx="2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152" name="Google Shape;152;p23"/>
          <p:cNvSpPr txBox="1"/>
          <p:nvPr>
            <p:ph idx="3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>
  <p:cSld name="SECTION_HEADER_1">
    <p:bg>
      <p:bgPr>
        <a:solidFill>
          <a:schemeClr val="lt2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idx="1" type="body"/>
          </p:nvPr>
        </p:nvSpPr>
        <p:spPr>
          <a:xfrm>
            <a:off x="932400" y="2949400"/>
            <a:ext cx="7279200" cy="87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9pPr>
          </a:lstStyle>
          <a:p/>
        </p:txBody>
      </p:sp>
      <p:sp>
        <p:nvSpPr>
          <p:cNvPr id="155" name="Google Shape;155;p24"/>
          <p:cNvSpPr txBox="1"/>
          <p:nvPr>
            <p:ph type="title"/>
          </p:nvPr>
        </p:nvSpPr>
        <p:spPr>
          <a:xfrm>
            <a:off x="932400" y="1881350"/>
            <a:ext cx="7279200" cy="5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9pPr>
          </a:lstStyle>
          <a:p/>
        </p:txBody>
      </p:sp>
      <p:sp>
        <p:nvSpPr>
          <p:cNvPr id="156" name="Google Shape;156;p24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157" name="Google Shape;157;p24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58" name="Google Shape;158;p24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9" name="Google Shape;159;p24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160" name="Google Shape;160;p24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161" name="Google Shape;161;p24"/>
          <p:cNvSpPr txBox="1"/>
          <p:nvPr>
            <p:ph idx="2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162" name="Google Shape;162;p24"/>
          <p:cNvSpPr txBox="1"/>
          <p:nvPr>
            <p:ph idx="3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ody and image" type="tx">
  <p:cSld name="TITLE_AND_BODY">
    <p:bg>
      <p:bgPr>
        <a:solidFill>
          <a:schemeClr val="accent1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/>
          <p:nvPr/>
        </p:nvSpPr>
        <p:spPr>
          <a:xfrm>
            <a:off x="0" y="635100"/>
            <a:ext cx="4572000" cy="42894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5"/>
          <p:cNvSpPr/>
          <p:nvPr>
            <p:ph idx="2" type="pic"/>
          </p:nvPr>
        </p:nvSpPr>
        <p:spPr>
          <a:xfrm>
            <a:off x="4572000" y="635100"/>
            <a:ext cx="4572000" cy="4289400"/>
          </a:xfrm>
          <a:prstGeom prst="roundRect">
            <a:avLst>
              <a:gd fmla="val 50000" name="adj"/>
            </a:avLst>
          </a:prstGeom>
          <a:noFill/>
          <a:ln>
            <a:noFill/>
          </a:ln>
        </p:spPr>
      </p:sp>
      <p:sp>
        <p:nvSpPr>
          <p:cNvPr id="166" name="Google Shape;166;p25"/>
          <p:cNvSpPr txBox="1"/>
          <p:nvPr>
            <p:ph type="title"/>
          </p:nvPr>
        </p:nvSpPr>
        <p:spPr>
          <a:xfrm>
            <a:off x="639300" y="1960688"/>
            <a:ext cx="3293400" cy="5232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Figtree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Figtree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Figtree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Figtree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Figtree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Figtree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Figtree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Figtree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Figtree"/>
              <a:buNone/>
              <a:defRPr sz="2000"/>
            </a:lvl9pPr>
          </a:lstStyle>
          <a:p/>
        </p:txBody>
      </p:sp>
      <p:sp>
        <p:nvSpPr>
          <p:cNvPr id="167" name="Google Shape;167;p25"/>
          <p:cNvSpPr txBox="1"/>
          <p:nvPr>
            <p:ph idx="1" type="body"/>
          </p:nvPr>
        </p:nvSpPr>
        <p:spPr>
          <a:xfrm>
            <a:off x="639300" y="2675513"/>
            <a:ext cx="3293400" cy="87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9pPr>
          </a:lstStyle>
          <a:p/>
        </p:txBody>
      </p:sp>
      <p:sp>
        <p:nvSpPr>
          <p:cNvPr id="168" name="Google Shape;168;p25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169" name="Google Shape;169;p25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70" name="Google Shape;170;p25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1" name="Google Shape;171;p25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172" name="Google Shape;172;p25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173" name="Google Shape;173;p25"/>
          <p:cNvSpPr txBox="1"/>
          <p:nvPr>
            <p:ph idx="3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174" name="Google Shape;174;p25"/>
          <p:cNvSpPr txBox="1"/>
          <p:nvPr>
            <p:ph idx="4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points 1" type="twoColTx">
  <p:cSld name="TITLE_AND_TWO_COLUMNS">
    <p:bg>
      <p:bgPr>
        <a:solidFill>
          <a:schemeClr val="accent2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6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177" name="Google Shape;177;p26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78" name="Google Shape;178;p26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9" name="Google Shape;179;p26"/>
          <p:cNvSpPr txBox="1"/>
          <p:nvPr>
            <p:ph type="title"/>
          </p:nvPr>
        </p:nvSpPr>
        <p:spPr>
          <a:xfrm>
            <a:off x="437250" y="768288"/>
            <a:ext cx="8269500" cy="384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9pPr>
          </a:lstStyle>
          <a:p/>
        </p:txBody>
      </p:sp>
      <p:grpSp>
        <p:nvGrpSpPr>
          <p:cNvPr id="180" name="Google Shape;180;p26"/>
          <p:cNvGrpSpPr/>
          <p:nvPr/>
        </p:nvGrpSpPr>
        <p:grpSpPr>
          <a:xfrm>
            <a:off x="1275" y="1477575"/>
            <a:ext cx="9142725" cy="3447039"/>
            <a:chOff x="1275" y="1477575"/>
            <a:chExt cx="9142725" cy="3447039"/>
          </a:xfrm>
        </p:grpSpPr>
        <p:sp>
          <p:nvSpPr>
            <p:cNvPr id="181" name="Google Shape;181;p26"/>
            <p:cNvSpPr/>
            <p:nvPr/>
          </p:nvSpPr>
          <p:spPr>
            <a:xfrm rot="5400000">
              <a:off x="644025" y="834825"/>
              <a:ext cx="1762500" cy="30480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182" name="Google Shape;182;p26"/>
            <p:cNvSpPr/>
            <p:nvPr/>
          </p:nvSpPr>
          <p:spPr>
            <a:xfrm rot="5400000">
              <a:off x="3690750" y="834825"/>
              <a:ext cx="1762500" cy="30480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183" name="Google Shape;183;p26"/>
            <p:cNvSpPr/>
            <p:nvPr/>
          </p:nvSpPr>
          <p:spPr>
            <a:xfrm rot="5400000">
              <a:off x="6738750" y="834825"/>
              <a:ext cx="1762500" cy="30480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184" name="Google Shape;184;p26"/>
            <p:cNvSpPr/>
            <p:nvPr/>
          </p:nvSpPr>
          <p:spPr>
            <a:xfrm rot="5400000">
              <a:off x="644025" y="2519364"/>
              <a:ext cx="1762500" cy="30480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185" name="Google Shape;185;p26"/>
            <p:cNvSpPr/>
            <p:nvPr/>
          </p:nvSpPr>
          <p:spPr>
            <a:xfrm rot="5400000">
              <a:off x="3691388" y="2519364"/>
              <a:ext cx="1762500" cy="30480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186" name="Google Shape;186;p26"/>
            <p:cNvSpPr/>
            <p:nvPr/>
          </p:nvSpPr>
          <p:spPr>
            <a:xfrm rot="5400000">
              <a:off x="6738750" y="2519364"/>
              <a:ext cx="1762500" cy="30480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</p:grpSp>
      <p:sp>
        <p:nvSpPr>
          <p:cNvPr id="187" name="Google Shape;187;p26"/>
          <p:cNvSpPr txBox="1"/>
          <p:nvPr>
            <p:ph idx="2" type="title"/>
          </p:nvPr>
        </p:nvSpPr>
        <p:spPr>
          <a:xfrm>
            <a:off x="3409838" y="1857100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188" name="Google Shape;188;p26"/>
          <p:cNvSpPr txBox="1"/>
          <p:nvPr>
            <p:ph idx="1" type="body"/>
          </p:nvPr>
        </p:nvSpPr>
        <p:spPr>
          <a:xfrm>
            <a:off x="3409838" y="2183125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189" name="Google Shape;189;p26"/>
          <p:cNvSpPr txBox="1"/>
          <p:nvPr>
            <p:ph idx="3" type="title"/>
          </p:nvPr>
        </p:nvSpPr>
        <p:spPr>
          <a:xfrm>
            <a:off x="362475" y="1857100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190" name="Google Shape;190;p26"/>
          <p:cNvSpPr txBox="1"/>
          <p:nvPr>
            <p:ph idx="4" type="body"/>
          </p:nvPr>
        </p:nvSpPr>
        <p:spPr>
          <a:xfrm>
            <a:off x="362475" y="2183125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191" name="Google Shape;191;p26"/>
          <p:cNvSpPr txBox="1"/>
          <p:nvPr>
            <p:ph idx="5" type="title"/>
          </p:nvPr>
        </p:nvSpPr>
        <p:spPr>
          <a:xfrm>
            <a:off x="6457200" y="1857100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192" name="Google Shape;192;p26"/>
          <p:cNvSpPr txBox="1"/>
          <p:nvPr>
            <p:ph idx="6" type="body"/>
          </p:nvPr>
        </p:nvSpPr>
        <p:spPr>
          <a:xfrm>
            <a:off x="6457200" y="2183125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193" name="Google Shape;193;p26"/>
          <p:cNvSpPr txBox="1"/>
          <p:nvPr>
            <p:ph idx="7" type="title"/>
          </p:nvPr>
        </p:nvSpPr>
        <p:spPr>
          <a:xfrm>
            <a:off x="362475" y="3541650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194" name="Google Shape;194;p26"/>
          <p:cNvSpPr txBox="1"/>
          <p:nvPr>
            <p:ph idx="8" type="body"/>
          </p:nvPr>
        </p:nvSpPr>
        <p:spPr>
          <a:xfrm>
            <a:off x="362475" y="3867675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195" name="Google Shape;195;p26"/>
          <p:cNvSpPr txBox="1"/>
          <p:nvPr>
            <p:ph idx="9" type="title"/>
          </p:nvPr>
        </p:nvSpPr>
        <p:spPr>
          <a:xfrm>
            <a:off x="3409200" y="3541650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196" name="Google Shape;196;p26"/>
          <p:cNvSpPr txBox="1"/>
          <p:nvPr>
            <p:ph idx="13" type="body"/>
          </p:nvPr>
        </p:nvSpPr>
        <p:spPr>
          <a:xfrm>
            <a:off x="3409200" y="3867675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197" name="Google Shape;197;p26"/>
          <p:cNvSpPr txBox="1"/>
          <p:nvPr>
            <p:ph idx="14" type="title"/>
          </p:nvPr>
        </p:nvSpPr>
        <p:spPr>
          <a:xfrm>
            <a:off x="6381150" y="3541650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198" name="Google Shape;198;p26"/>
          <p:cNvSpPr txBox="1"/>
          <p:nvPr>
            <p:ph idx="15" type="body"/>
          </p:nvPr>
        </p:nvSpPr>
        <p:spPr>
          <a:xfrm>
            <a:off x="6381150" y="3867675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199" name="Google Shape;199;p26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00" name="Google Shape;200;p26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01" name="Google Shape;201;p26"/>
          <p:cNvSpPr txBox="1"/>
          <p:nvPr>
            <p:ph idx="16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202" name="Google Shape;202;p26"/>
          <p:cNvSpPr txBox="1"/>
          <p:nvPr>
            <p:ph idx="17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wo column 1" type="titleOnly">
  <p:cSld name="TITLE_ONLY">
    <p:bg>
      <p:bgPr>
        <a:solidFill>
          <a:schemeClr val="accent3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05" name="Google Shape;205;p27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206" name="Google Shape;206;p27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07" name="Google Shape;207;p27"/>
          <p:cNvGrpSpPr/>
          <p:nvPr/>
        </p:nvGrpSpPr>
        <p:grpSpPr>
          <a:xfrm>
            <a:off x="1" y="656600"/>
            <a:ext cx="9143948" cy="4268310"/>
            <a:chOff x="1" y="656600"/>
            <a:chExt cx="9143948" cy="4268310"/>
          </a:xfrm>
        </p:grpSpPr>
        <p:sp>
          <p:nvSpPr>
            <p:cNvPr id="208" name="Google Shape;208;p27"/>
            <p:cNvSpPr/>
            <p:nvPr/>
          </p:nvSpPr>
          <p:spPr>
            <a:xfrm>
              <a:off x="1" y="656600"/>
              <a:ext cx="2416500" cy="2409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09" name="Google Shape;209;p27"/>
            <p:cNvSpPr/>
            <p:nvPr/>
          </p:nvSpPr>
          <p:spPr>
            <a:xfrm>
              <a:off x="2193874" y="656600"/>
              <a:ext cx="2416500" cy="2409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10" name="Google Shape;210;p27"/>
            <p:cNvSpPr/>
            <p:nvPr/>
          </p:nvSpPr>
          <p:spPr>
            <a:xfrm>
              <a:off x="1" y="2515310"/>
              <a:ext cx="2416500" cy="2409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11" name="Google Shape;211;p27"/>
            <p:cNvSpPr/>
            <p:nvPr/>
          </p:nvSpPr>
          <p:spPr>
            <a:xfrm>
              <a:off x="2193874" y="2515310"/>
              <a:ext cx="2416500" cy="2409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12" name="Google Shape;212;p27"/>
            <p:cNvSpPr/>
            <p:nvPr/>
          </p:nvSpPr>
          <p:spPr>
            <a:xfrm>
              <a:off x="873232" y="1523415"/>
              <a:ext cx="2864400" cy="25347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13" name="Google Shape;213;p27"/>
            <p:cNvSpPr/>
            <p:nvPr/>
          </p:nvSpPr>
          <p:spPr>
            <a:xfrm>
              <a:off x="4533576" y="656600"/>
              <a:ext cx="2416500" cy="2409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14" name="Google Shape;214;p27"/>
            <p:cNvSpPr/>
            <p:nvPr/>
          </p:nvSpPr>
          <p:spPr>
            <a:xfrm>
              <a:off x="6727449" y="656600"/>
              <a:ext cx="2416500" cy="2409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15" name="Google Shape;215;p27"/>
            <p:cNvSpPr/>
            <p:nvPr/>
          </p:nvSpPr>
          <p:spPr>
            <a:xfrm>
              <a:off x="4533576" y="2515310"/>
              <a:ext cx="2416500" cy="2409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16" name="Google Shape;216;p27"/>
            <p:cNvSpPr/>
            <p:nvPr/>
          </p:nvSpPr>
          <p:spPr>
            <a:xfrm>
              <a:off x="6727449" y="2515310"/>
              <a:ext cx="2416500" cy="2409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17" name="Google Shape;217;p27"/>
            <p:cNvSpPr/>
            <p:nvPr/>
          </p:nvSpPr>
          <p:spPr>
            <a:xfrm>
              <a:off x="5406807" y="1523415"/>
              <a:ext cx="2864400" cy="25347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218" name="Google Shape;218;p27"/>
          <p:cNvSpPr txBox="1"/>
          <p:nvPr>
            <p:ph type="title"/>
          </p:nvPr>
        </p:nvSpPr>
        <p:spPr>
          <a:xfrm>
            <a:off x="420375" y="2504337"/>
            <a:ext cx="3731100" cy="572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9pPr>
          </a:lstStyle>
          <a:p/>
        </p:txBody>
      </p:sp>
      <p:sp>
        <p:nvSpPr>
          <p:cNvPr id="219" name="Google Shape;219;p27"/>
          <p:cNvSpPr txBox="1"/>
          <p:nvPr>
            <p:ph idx="2" type="title"/>
          </p:nvPr>
        </p:nvSpPr>
        <p:spPr>
          <a:xfrm>
            <a:off x="5675995" y="1768438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 ExtraBold"/>
              <a:buNone/>
              <a:defRPr b="0" sz="1300">
                <a:latin typeface="Figtree ExtraBold"/>
                <a:ea typeface="Figtree ExtraBold"/>
                <a:cs typeface="Figtree ExtraBold"/>
                <a:sym typeface="Figtre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220" name="Google Shape;220;p27"/>
          <p:cNvSpPr txBox="1"/>
          <p:nvPr>
            <p:ph idx="1" type="body"/>
          </p:nvPr>
        </p:nvSpPr>
        <p:spPr>
          <a:xfrm>
            <a:off x="5675995" y="2094463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221" name="Google Shape;221;p27"/>
          <p:cNvSpPr txBox="1"/>
          <p:nvPr>
            <p:ph idx="3" type="title"/>
          </p:nvPr>
        </p:nvSpPr>
        <p:spPr>
          <a:xfrm>
            <a:off x="5675995" y="3148188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 ExtraBold"/>
              <a:buNone/>
              <a:defRPr b="0" sz="1300">
                <a:latin typeface="Figtree ExtraBold"/>
                <a:ea typeface="Figtree ExtraBold"/>
                <a:cs typeface="Figtree ExtraBold"/>
                <a:sym typeface="Figtre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222" name="Google Shape;222;p27"/>
          <p:cNvSpPr txBox="1"/>
          <p:nvPr>
            <p:ph idx="4" type="body"/>
          </p:nvPr>
        </p:nvSpPr>
        <p:spPr>
          <a:xfrm>
            <a:off x="5675995" y="3474213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223" name="Google Shape;223;p27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24" name="Google Shape;224;p27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25" name="Google Shape;225;p27"/>
          <p:cNvSpPr txBox="1"/>
          <p:nvPr>
            <p:ph idx="5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226" name="Google Shape;226;p27"/>
          <p:cNvSpPr txBox="1"/>
          <p:nvPr>
            <p:ph idx="6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rizontal two column 1">
  <p:cSld name="ONE_COLUMN_TEXT">
    <p:bg>
      <p:bgPr>
        <a:solidFill>
          <a:schemeClr val="dk2"/>
        </a:solidFill>
      </p:bgPr>
    </p:bg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8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29" name="Google Shape;229;p28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230" name="Google Shape;230;p28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31" name="Google Shape;231;p28"/>
          <p:cNvGrpSpPr/>
          <p:nvPr/>
        </p:nvGrpSpPr>
        <p:grpSpPr>
          <a:xfrm>
            <a:off x="1675" y="656598"/>
            <a:ext cx="9143766" cy="4268100"/>
            <a:chOff x="1675" y="656598"/>
            <a:chExt cx="9143766" cy="4268100"/>
          </a:xfrm>
        </p:grpSpPr>
        <p:sp>
          <p:nvSpPr>
            <p:cNvPr id="232" name="Google Shape;232;p28"/>
            <p:cNvSpPr/>
            <p:nvPr/>
          </p:nvSpPr>
          <p:spPr>
            <a:xfrm>
              <a:off x="1675" y="656598"/>
              <a:ext cx="3191700" cy="4268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2977708" y="656598"/>
              <a:ext cx="3191700" cy="4268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5953741" y="656598"/>
              <a:ext cx="3191700" cy="4268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235" name="Google Shape;235;p28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36" name="Google Shape;236;p28"/>
          <p:cNvSpPr txBox="1"/>
          <p:nvPr>
            <p:ph type="title"/>
          </p:nvPr>
        </p:nvSpPr>
        <p:spPr>
          <a:xfrm>
            <a:off x="434800" y="2593849"/>
            <a:ext cx="23256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9pPr>
          </a:lstStyle>
          <a:p/>
        </p:txBody>
      </p:sp>
      <p:sp>
        <p:nvSpPr>
          <p:cNvPr id="237" name="Google Shape;237;p28"/>
          <p:cNvSpPr txBox="1"/>
          <p:nvPr>
            <p:ph idx="2" type="title"/>
          </p:nvPr>
        </p:nvSpPr>
        <p:spPr>
          <a:xfrm>
            <a:off x="3410831" y="2280747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 ExtraBold"/>
              <a:buNone/>
              <a:defRPr b="0" sz="1300">
                <a:latin typeface="Figtree ExtraBold"/>
                <a:ea typeface="Figtree ExtraBold"/>
                <a:cs typeface="Figtree ExtraBold"/>
                <a:sym typeface="Figtre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238" name="Google Shape;238;p28"/>
          <p:cNvSpPr txBox="1"/>
          <p:nvPr>
            <p:ph idx="1" type="body"/>
          </p:nvPr>
        </p:nvSpPr>
        <p:spPr>
          <a:xfrm>
            <a:off x="3410831" y="2606773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239" name="Google Shape;239;p28"/>
          <p:cNvSpPr txBox="1"/>
          <p:nvPr>
            <p:ph idx="3" type="title"/>
          </p:nvPr>
        </p:nvSpPr>
        <p:spPr>
          <a:xfrm>
            <a:off x="6454256" y="2280747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 ExtraBold"/>
              <a:buNone/>
              <a:defRPr b="0" sz="1300">
                <a:latin typeface="Figtree ExtraBold"/>
                <a:ea typeface="Figtree ExtraBold"/>
                <a:cs typeface="Figtree ExtraBold"/>
                <a:sym typeface="Figtre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240" name="Google Shape;240;p28"/>
          <p:cNvSpPr txBox="1"/>
          <p:nvPr>
            <p:ph idx="4" type="body"/>
          </p:nvPr>
        </p:nvSpPr>
        <p:spPr>
          <a:xfrm>
            <a:off x="6454256" y="2606773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241" name="Google Shape;241;p28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42" name="Google Shape;242;p28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43" name="Google Shape;243;p28"/>
          <p:cNvSpPr txBox="1"/>
          <p:nvPr>
            <p:ph idx="5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244" name="Google Shape;244;p28"/>
          <p:cNvSpPr txBox="1"/>
          <p:nvPr>
            <p:ph idx="6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wo column 2">
  <p:cSld name="MAIN_POINT">
    <p:bg>
      <p:bgPr>
        <a:solidFill>
          <a:schemeClr val="lt2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" name="Google Shape;246;p29"/>
          <p:cNvGrpSpPr/>
          <p:nvPr/>
        </p:nvGrpSpPr>
        <p:grpSpPr>
          <a:xfrm>
            <a:off x="-25" y="656852"/>
            <a:ext cx="9144036" cy="4268100"/>
            <a:chOff x="-25" y="656852"/>
            <a:chExt cx="9144036" cy="4268100"/>
          </a:xfrm>
        </p:grpSpPr>
        <p:sp>
          <p:nvSpPr>
            <p:cNvPr id="247" name="Google Shape;247;p29"/>
            <p:cNvSpPr/>
            <p:nvPr/>
          </p:nvSpPr>
          <p:spPr>
            <a:xfrm rot="-5400000">
              <a:off x="3345537" y="1749752"/>
              <a:ext cx="4268100" cy="208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248" name="Google Shape;248;p29"/>
            <p:cNvSpPr/>
            <p:nvPr/>
          </p:nvSpPr>
          <p:spPr>
            <a:xfrm rot="-5400000">
              <a:off x="4657144" y="1749752"/>
              <a:ext cx="4268100" cy="208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249" name="Google Shape;249;p29"/>
            <p:cNvSpPr/>
            <p:nvPr/>
          </p:nvSpPr>
          <p:spPr>
            <a:xfrm rot="-5400000">
              <a:off x="5968811" y="1749752"/>
              <a:ext cx="4268100" cy="208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250" name="Google Shape;250;p29"/>
            <p:cNvSpPr/>
            <p:nvPr/>
          </p:nvSpPr>
          <p:spPr>
            <a:xfrm rot="-5400000">
              <a:off x="-1092925" y="1749752"/>
              <a:ext cx="4268100" cy="208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251" name="Google Shape;251;p29"/>
            <p:cNvSpPr/>
            <p:nvPr/>
          </p:nvSpPr>
          <p:spPr>
            <a:xfrm rot="-5400000">
              <a:off x="218682" y="1749752"/>
              <a:ext cx="4268100" cy="208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252" name="Google Shape;252;p29"/>
            <p:cNvSpPr/>
            <p:nvPr/>
          </p:nvSpPr>
          <p:spPr>
            <a:xfrm rot="-5400000">
              <a:off x="1530349" y="1749752"/>
              <a:ext cx="4268100" cy="2082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</p:grpSp>
      <p:sp>
        <p:nvSpPr>
          <p:cNvPr id="253" name="Google Shape;253;p29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54" name="Google Shape;254;p29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255" name="Google Shape;255;p29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6" name="Google Shape;256;p29"/>
          <p:cNvSpPr txBox="1"/>
          <p:nvPr>
            <p:ph type="title"/>
          </p:nvPr>
        </p:nvSpPr>
        <p:spPr>
          <a:xfrm>
            <a:off x="420375" y="2504337"/>
            <a:ext cx="3731100" cy="572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9pPr>
          </a:lstStyle>
          <a:p/>
        </p:txBody>
      </p:sp>
      <p:sp>
        <p:nvSpPr>
          <p:cNvPr id="257" name="Google Shape;257;p29"/>
          <p:cNvSpPr txBox="1"/>
          <p:nvPr>
            <p:ph idx="2" type="title"/>
          </p:nvPr>
        </p:nvSpPr>
        <p:spPr>
          <a:xfrm>
            <a:off x="5675995" y="1768438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 ExtraBold"/>
              <a:buNone/>
              <a:defRPr b="0" sz="1300">
                <a:latin typeface="Figtree ExtraBold"/>
                <a:ea typeface="Figtree ExtraBold"/>
                <a:cs typeface="Figtree ExtraBold"/>
                <a:sym typeface="Figtre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258" name="Google Shape;258;p29"/>
          <p:cNvSpPr txBox="1"/>
          <p:nvPr>
            <p:ph idx="1" type="body"/>
          </p:nvPr>
        </p:nvSpPr>
        <p:spPr>
          <a:xfrm>
            <a:off x="5675995" y="2094463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259" name="Google Shape;259;p29"/>
          <p:cNvSpPr txBox="1"/>
          <p:nvPr>
            <p:ph idx="3" type="title"/>
          </p:nvPr>
        </p:nvSpPr>
        <p:spPr>
          <a:xfrm>
            <a:off x="5675995" y="3148188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 ExtraBold"/>
              <a:buNone/>
              <a:defRPr b="0" sz="1300">
                <a:latin typeface="Figtree ExtraBold"/>
                <a:ea typeface="Figtree ExtraBold"/>
                <a:cs typeface="Figtree ExtraBold"/>
                <a:sym typeface="Figtre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260" name="Google Shape;260;p29"/>
          <p:cNvSpPr txBox="1"/>
          <p:nvPr>
            <p:ph idx="4" type="body"/>
          </p:nvPr>
        </p:nvSpPr>
        <p:spPr>
          <a:xfrm>
            <a:off x="5675995" y="3474213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261" name="Google Shape;261;p29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62" name="Google Shape;262;p29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63" name="Google Shape;263;p29"/>
          <p:cNvSpPr txBox="1"/>
          <p:nvPr>
            <p:ph idx="5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264" name="Google Shape;264;p29"/>
          <p:cNvSpPr txBox="1"/>
          <p:nvPr>
            <p:ph idx="6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rizontal two column 2">
  <p:cSld name="SECTION_TITLE_AND_DESCRIPTION_1">
    <p:bg>
      <p:bgPr>
        <a:solidFill>
          <a:schemeClr val="accent1"/>
        </a:solidFill>
      </p:bgPr>
    </p:bg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oogle Shape;266;p30"/>
          <p:cNvGrpSpPr/>
          <p:nvPr/>
        </p:nvGrpSpPr>
        <p:grpSpPr>
          <a:xfrm>
            <a:off x="0" y="655700"/>
            <a:ext cx="9143980" cy="4282350"/>
            <a:chOff x="0" y="655700"/>
            <a:chExt cx="9143980" cy="4282350"/>
          </a:xfrm>
        </p:grpSpPr>
        <p:sp>
          <p:nvSpPr>
            <p:cNvPr id="267" name="Google Shape;267;p30"/>
            <p:cNvSpPr/>
            <p:nvPr/>
          </p:nvSpPr>
          <p:spPr>
            <a:xfrm>
              <a:off x="0" y="655700"/>
              <a:ext cx="3108000" cy="2484000"/>
            </a:xfrm>
            <a:prstGeom prst="snip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68" name="Google Shape;268;p30"/>
            <p:cNvSpPr/>
            <p:nvPr/>
          </p:nvSpPr>
          <p:spPr>
            <a:xfrm flipH="1" rot="10800000">
              <a:off x="0" y="2454050"/>
              <a:ext cx="3108000" cy="2484000"/>
            </a:xfrm>
            <a:prstGeom prst="snip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69" name="Google Shape;269;p30"/>
            <p:cNvSpPr/>
            <p:nvPr/>
          </p:nvSpPr>
          <p:spPr>
            <a:xfrm>
              <a:off x="3017990" y="655700"/>
              <a:ext cx="3108000" cy="2484000"/>
            </a:xfrm>
            <a:prstGeom prst="snip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70" name="Google Shape;270;p30"/>
            <p:cNvSpPr/>
            <p:nvPr/>
          </p:nvSpPr>
          <p:spPr>
            <a:xfrm flipH="1" rot="10800000">
              <a:off x="3017990" y="2454050"/>
              <a:ext cx="3108000" cy="2484000"/>
            </a:xfrm>
            <a:prstGeom prst="snip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71" name="Google Shape;271;p30"/>
            <p:cNvSpPr/>
            <p:nvPr/>
          </p:nvSpPr>
          <p:spPr>
            <a:xfrm>
              <a:off x="6035980" y="655700"/>
              <a:ext cx="3108000" cy="2484000"/>
            </a:xfrm>
            <a:prstGeom prst="snip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72" name="Google Shape;272;p30"/>
            <p:cNvSpPr/>
            <p:nvPr/>
          </p:nvSpPr>
          <p:spPr>
            <a:xfrm flipH="1" rot="10800000">
              <a:off x="6035980" y="2454050"/>
              <a:ext cx="3108000" cy="2484000"/>
            </a:xfrm>
            <a:prstGeom prst="snip2Same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273" name="Google Shape;273;p30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74" name="Google Shape;274;p30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275" name="Google Shape;275;p30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6" name="Google Shape;276;p30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77" name="Google Shape;277;p30"/>
          <p:cNvSpPr txBox="1"/>
          <p:nvPr>
            <p:ph type="title"/>
          </p:nvPr>
        </p:nvSpPr>
        <p:spPr>
          <a:xfrm>
            <a:off x="434800" y="2593849"/>
            <a:ext cx="23256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9pPr>
          </a:lstStyle>
          <a:p/>
        </p:txBody>
      </p:sp>
      <p:sp>
        <p:nvSpPr>
          <p:cNvPr id="278" name="Google Shape;278;p30"/>
          <p:cNvSpPr txBox="1"/>
          <p:nvPr>
            <p:ph idx="2" type="title"/>
          </p:nvPr>
        </p:nvSpPr>
        <p:spPr>
          <a:xfrm>
            <a:off x="3410831" y="2280747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 ExtraBold"/>
              <a:buNone/>
              <a:defRPr b="0" sz="1300">
                <a:latin typeface="Figtree ExtraBold"/>
                <a:ea typeface="Figtree ExtraBold"/>
                <a:cs typeface="Figtree ExtraBold"/>
                <a:sym typeface="Figtre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279" name="Google Shape;279;p30"/>
          <p:cNvSpPr txBox="1"/>
          <p:nvPr>
            <p:ph idx="1" type="body"/>
          </p:nvPr>
        </p:nvSpPr>
        <p:spPr>
          <a:xfrm>
            <a:off x="3410831" y="2606773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280" name="Google Shape;280;p30"/>
          <p:cNvSpPr txBox="1"/>
          <p:nvPr>
            <p:ph idx="3" type="title"/>
          </p:nvPr>
        </p:nvSpPr>
        <p:spPr>
          <a:xfrm>
            <a:off x="6454256" y="2280747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 ExtraBold"/>
              <a:buNone/>
              <a:defRPr b="0" sz="1300">
                <a:latin typeface="Figtree ExtraBold"/>
                <a:ea typeface="Figtree ExtraBold"/>
                <a:cs typeface="Figtree ExtraBold"/>
                <a:sym typeface="Figtre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281" name="Google Shape;281;p30"/>
          <p:cNvSpPr txBox="1"/>
          <p:nvPr>
            <p:ph idx="4" type="body"/>
          </p:nvPr>
        </p:nvSpPr>
        <p:spPr>
          <a:xfrm>
            <a:off x="6454256" y="2606773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282" name="Google Shape;282;p30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83" name="Google Shape;283;p30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84" name="Google Shape;284;p30"/>
          <p:cNvSpPr txBox="1"/>
          <p:nvPr>
            <p:ph idx="5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285" name="Google Shape;285;p30"/>
          <p:cNvSpPr txBox="1"/>
          <p:nvPr>
            <p:ph idx="6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>
  <p:cSld name="TITLE_AND_TWO_COLUMNS_1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" name="Google Shape;19;p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wo column 3">
  <p:cSld name="CAPTION_ONLY_1">
    <p:bg>
      <p:bgPr>
        <a:solidFill>
          <a:schemeClr val="accent2"/>
        </a:solidFill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oogle Shape;287;p31"/>
          <p:cNvGrpSpPr/>
          <p:nvPr/>
        </p:nvGrpSpPr>
        <p:grpSpPr>
          <a:xfrm>
            <a:off x="45" y="656725"/>
            <a:ext cx="9144010" cy="4268100"/>
            <a:chOff x="45" y="656725"/>
            <a:chExt cx="9144010" cy="4268100"/>
          </a:xfrm>
        </p:grpSpPr>
        <p:sp>
          <p:nvSpPr>
            <p:cNvPr id="288" name="Google Shape;288;p31"/>
            <p:cNvSpPr/>
            <p:nvPr/>
          </p:nvSpPr>
          <p:spPr>
            <a:xfrm flipH="1" rot="-5400000">
              <a:off x="1202555" y="1549075"/>
              <a:ext cx="4268100" cy="2483400"/>
            </a:xfrm>
            <a:prstGeom prst="round2Diag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89" name="Google Shape;289;p31"/>
            <p:cNvSpPr/>
            <p:nvPr/>
          </p:nvSpPr>
          <p:spPr>
            <a:xfrm rot="5400000">
              <a:off x="-892305" y="1549075"/>
              <a:ext cx="4268100" cy="2483400"/>
            </a:xfrm>
            <a:prstGeom prst="round2Diag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90" name="Google Shape;290;p31"/>
            <p:cNvSpPr/>
            <p:nvPr/>
          </p:nvSpPr>
          <p:spPr>
            <a:xfrm flipH="1" rot="5400000">
              <a:off x="3673445" y="1549075"/>
              <a:ext cx="4268100" cy="2483400"/>
            </a:xfrm>
            <a:prstGeom prst="round2Diag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91" name="Google Shape;291;p31"/>
            <p:cNvSpPr/>
            <p:nvPr/>
          </p:nvSpPr>
          <p:spPr>
            <a:xfrm rot="-5400000">
              <a:off x="5768305" y="1549075"/>
              <a:ext cx="4268100" cy="2483400"/>
            </a:xfrm>
            <a:prstGeom prst="round2DiagRect">
              <a:avLst>
                <a:gd fmla="val 50000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292" name="Google Shape;292;p31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293" name="Google Shape;293;p31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294" name="Google Shape;294;p31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5" name="Google Shape;295;p31"/>
          <p:cNvSpPr txBox="1"/>
          <p:nvPr>
            <p:ph type="title"/>
          </p:nvPr>
        </p:nvSpPr>
        <p:spPr>
          <a:xfrm>
            <a:off x="420375" y="2504337"/>
            <a:ext cx="3731100" cy="572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9pPr>
          </a:lstStyle>
          <a:p/>
        </p:txBody>
      </p:sp>
      <p:sp>
        <p:nvSpPr>
          <p:cNvPr id="296" name="Google Shape;296;p31"/>
          <p:cNvSpPr txBox="1"/>
          <p:nvPr>
            <p:ph idx="2" type="title"/>
          </p:nvPr>
        </p:nvSpPr>
        <p:spPr>
          <a:xfrm>
            <a:off x="5675995" y="1768438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 ExtraBold"/>
              <a:buNone/>
              <a:defRPr b="0" sz="1300">
                <a:latin typeface="Figtree ExtraBold"/>
                <a:ea typeface="Figtree ExtraBold"/>
                <a:cs typeface="Figtree ExtraBold"/>
                <a:sym typeface="Figtre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297" name="Google Shape;297;p31"/>
          <p:cNvSpPr txBox="1"/>
          <p:nvPr>
            <p:ph idx="1" type="body"/>
          </p:nvPr>
        </p:nvSpPr>
        <p:spPr>
          <a:xfrm>
            <a:off x="5675995" y="2094463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298" name="Google Shape;298;p31"/>
          <p:cNvSpPr txBox="1"/>
          <p:nvPr>
            <p:ph idx="3" type="title"/>
          </p:nvPr>
        </p:nvSpPr>
        <p:spPr>
          <a:xfrm>
            <a:off x="5675995" y="3148188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 ExtraBold"/>
              <a:buNone/>
              <a:defRPr b="0" sz="1300">
                <a:latin typeface="Figtree ExtraBold"/>
                <a:ea typeface="Figtree ExtraBold"/>
                <a:cs typeface="Figtree ExtraBold"/>
                <a:sym typeface="Figtre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299" name="Google Shape;299;p31"/>
          <p:cNvSpPr txBox="1"/>
          <p:nvPr>
            <p:ph idx="4" type="body"/>
          </p:nvPr>
        </p:nvSpPr>
        <p:spPr>
          <a:xfrm>
            <a:off x="5675995" y="3474213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00" name="Google Shape;300;p31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01" name="Google Shape;301;p31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02" name="Google Shape;302;p31"/>
          <p:cNvSpPr txBox="1"/>
          <p:nvPr>
            <p:ph idx="5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303" name="Google Shape;303;p31"/>
          <p:cNvSpPr txBox="1"/>
          <p:nvPr>
            <p:ph idx="6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rizontal two column 3">
  <p:cSld name="BIG_NUMBER_2">
    <p:bg>
      <p:bgPr>
        <a:solidFill>
          <a:schemeClr val="accent3"/>
        </a:solidFill>
      </p:bgPr>
    </p:bg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Google Shape;305;p32"/>
          <p:cNvGrpSpPr/>
          <p:nvPr/>
        </p:nvGrpSpPr>
        <p:grpSpPr>
          <a:xfrm>
            <a:off x="0" y="650025"/>
            <a:ext cx="9143966" cy="4268100"/>
            <a:chOff x="0" y="650025"/>
            <a:chExt cx="9143966" cy="4268100"/>
          </a:xfrm>
        </p:grpSpPr>
        <p:sp>
          <p:nvSpPr>
            <p:cNvPr id="306" name="Google Shape;306;p32"/>
            <p:cNvSpPr/>
            <p:nvPr/>
          </p:nvSpPr>
          <p:spPr>
            <a:xfrm>
              <a:off x="0" y="650025"/>
              <a:ext cx="3068700" cy="4268100"/>
            </a:xfrm>
            <a:prstGeom prst="plaque">
              <a:avLst>
                <a:gd fmla="val 21361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07" name="Google Shape;307;p32"/>
            <p:cNvSpPr/>
            <p:nvPr/>
          </p:nvSpPr>
          <p:spPr>
            <a:xfrm>
              <a:off x="3037633" y="650025"/>
              <a:ext cx="3068700" cy="4268100"/>
            </a:xfrm>
            <a:prstGeom prst="plaque">
              <a:avLst>
                <a:gd fmla="val 21361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08" name="Google Shape;308;p32"/>
            <p:cNvSpPr/>
            <p:nvPr/>
          </p:nvSpPr>
          <p:spPr>
            <a:xfrm>
              <a:off x="6075266" y="650025"/>
              <a:ext cx="3068700" cy="4268100"/>
            </a:xfrm>
            <a:prstGeom prst="plaque">
              <a:avLst>
                <a:gd fmla="val 21361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309" name="Google Shape;309;p32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10" name="Google Shape;310;p32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311" name="Google Shape;311;p32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12" name="Google Shape;312;p32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13" name="Google Shape;313;p32"/>
          <p:cNvSpPr txBox="1"/>
          <p:nvPr>
            <p:ph type="title"/>
          </p:nvPr>
        </p:nvSpPr>
        <p:spPr>
          <a:xfrm>
            <a:off x="434800" y="2593849"/>
            <a:ext cx="23256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Font typeface="Figtree"/>
              <a:buNone/>
              <a:defRPr sz="2600"/>
            </a:lvl9pPr>
          </a:lstStyle>
          <a:p/>
        </p:txBody>
      </p:sp>
      <p:sp>
        <p:nvSpPr>
          <p:cNvPr id="314" name="Google Shape;314;p32"/>
          <p:cNvSpPr txBox="1"/>
          <p:nvPr>
            <p:ph idx="2" type="title"/>
          </p:nvPr>
        </p:nvSpPr>
        <p:spPr>
          <a:xfrm>
            <a:off x="3410831" y="2280747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 ExtraBold"/>
              <a:buNone/>
              <a:defRPr b="0" sz="1300">
                <a:latin typeface="Figtree ExtraBold"/>
                <a:ea typeface="Figtree ExtraBold"/>
                <a:cs typeface="Figtree ExtraBold"/>
                <a:sym typeface="Figtre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315" name="Google Shape;315;p32"/>
          <p:cNvSpPr txBox="1"/>
          <p:nvPr>
            <p:ph idx="1" type="body"/>
          </p:nvPr>
        </p:nvSpPr>
        <p:spPr>
          <a:xfrm>
            <a:off x="3410831" y="2606773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16" name="Google Shape;316;p32"/>
          <p:cNvSpPr txBox="1"/>
          <p:nvPr>
            <p:ph idx="3" type="title"/>
          </p:nvPr>
        </p:nvSpPr>
        <p:spPr>
          <a:xfrm>
            <a:off x="6454256" y="2280747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 ExtraBold"/>
              <a:buNone/>
              <a:defRPr b="0" sz="1300">
                <a:latin typeface="Figtree ExtraBold"/>
                <a:ea typeface="Figtree ExtraBold"/>
                <a:cs typeface="Figtree ExtraBold"/>
                <a:sym typeface="Figtre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317" name="Google Shape;317;p32"/>
          <p:cNvSpPr txBox="1"/>
          <p:nvPr>
            <p:ph idx="4" type="body"/>
          </p:nvPr>
        </p:nvSpPr>
        <p:spPr>
          <a:xfrm>
            <a:off x="6454256" y="2606773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18" name="Google Shape;318;p32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19" name="Google Shape;319;p32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20" name="Google Shape;320;p32"/>
          <p:cNvSpPr txBox="1"/>
          <p:nvPr>
            <p:ph idx="5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321" name="Google Shape;321;p32"/>
          <p:cNvSpPr txBox="1"/>
          <p:nvPr>
            <p:ph idx="6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points 2">
  <p:cSld name="BIG_NUMBER_1_2">
    <p:bg>
      <p:bgPr>
        <a:solidFill>
          <a:schemeClr val="dk2"/>
        </a:solidFill>
      </p:bgPr>
    </p:bg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3" name="Google Shape;323;p33"/>
          <p:cNvGrpSpPr/>
          <p:nvPr/>
        </p:nvGrpSpPr>
        <p:grpSpPr>
          <a:xfrm>
            <a:off x="0" y="1477575"/>
            <a:ext cx="9145300" cy="3447050"/>
            <a:chOff x="0" y="1477575"/>
            <a:chExt cx="9145300" cy="3447050"/>
          </a:xfrm>
        </p:grpSpPr>
        <p:sp>
          <p:nvSpPr>
            <p:cNvPr id="324" name="Google Shape;324;p33"/>
            <p:cNvSpPr/>
            <p:nvPr/>
          </p:nvSpPr>
          <p:spPr>
            <a:xfrm>
              <a:off x="0" y="3195412"/>
              <a:ext cx="3048000" cy="1729213"/>
            </a:xfrm>
            <a:prstGeom prst="flowChartPreparation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33"/>
            <p:cNvSpPr/>
            <p:nvPr/>
          </p:nvSpPr>
          <p:spPr>
            <a:xfrm>
              <a:off x="0" y="1477575"/>
              <a:ext cx="3048000" cy="1729213"/>
            </a:xfrm>
            <a:prstGeom prst="flowChartPreparation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33"/>
            <p:cNvSpPr/>
            <p:nvPr/>
          </p:nvSpPr>
          <p:spPr>
            <a:xfrm>
              <a:off x="6097300" y="3195412"/>
              <a:ext cx="3048000" cy="1729213"/>
            </a:xfrm>
            <a:prstGeom prst="flowChartPreparation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33"/>
            <p:cNvSpPr/>
            <p:nvPr/>
          </p:nvSpPr>
          <p:spPr>
            <a:xfrm>
              <a:off x="6097300" y="1477575"/>
              <a:ext cx="3048000" cy="1729213"/>
            </a:xfrm>
            <a:prstGeom prst="flowChartPreparation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33"/>
            <p:cNvSpPr/>
            <p:nvPr/>
          </p:nvSpPr>
          <p:spPr>
            <a:xfrm>
              <a:off x="3048000" y="3195412"/>
              <a:ext cx="3048000" cy="1729213"/>
            </a:xfrm>
            <a:prstGeom prst="flowChartPreparation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33"/>
            <p:cNvSpPr/>
            <p:nvPr/>
          </p:nvSpPr>
          <p:spPr>
            <a:xfrm>
              <a:off x="3048000" y="1477575"/>
              <a:ext cx="3048000" cy="1729213"/>
            </a:xfrm>
            <a:prstGeom prst="flowChartPreparation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30" name="Google Shape;330;p33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31" name="Google Shape;331;p33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332" name="Google Shape;332;p33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33" name="Google Shape;333;p33"/>
          <p:cNvSpPr txBox="1"/>
          <p:nvPr>
            <p:ph type="title"/>
          </p:nvPr>
        </p:nvSpPr>
        <p:spPr>
          <a:xfrm>
            <a:off x="437250" y="768288"/>
            <a:ext cx="8269500" cy="384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Font typeface="Figtree"/>
              <a:buNone/>
              <a:defRPr sz="2500"/>
            </a:lvl9pPr>
          </a:lstStyle>
          <a:p/>
        </p:txBody>
      </p:sp>
      <p:sp>
        <p:nvSpPr>
          <p:cNvPr id="334" name="Google Shape;334;p33"/>
          <p:cNvSpPr txBox="1"/>
          <p:nvPr>
            <p:ph idx="2" type="title"/>
          </p:nvPr>
        </p:nvSpPr>
        <p:spPr>
          <a:xfrm>
            <a:off x="3409838" y="2026475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335" name="Google Shape;335;p33"/>
          <p:cNvSpPr txBox="1"/>
          <p:nvPr>
            <p:ph idx="1" type="body"/>
          </p:nvPr>
        </p:nvSpPr>
        <p:spPr>
          <a:xfrm>
            <a:off x="3409838" y="2352500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36" name="Google Shape;336;p33"/>
          <p:cNvSpPr txBox="1"/>
          <p:nvPr>
            <p:ph idx="3" type="title"/>
          </p:nvPr>
        </p:nvSpPr>
        <p:spPr>
          <a:xfrm>
            <a:off x="362475" y="2026475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337" name="Google Shape;337;p33"/>
          <p:cNvSpPr txBox="1"/>
          <p:nvPr>
            <p:ph idx="4" type="body"/>
          </p:nvPr>
        </p:nvSpPr>
        <p:spPr>
          <a:xfrm>
            <a:off x="362475" y="2352500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38" name="Google Shape;338;p33"/>
          <p:cNvSpPr txBox="1"/>
          <p:nvPr>
            <p:ph idx="5" type="title"/>
          </p:nvPr>
        </p:nvSpPr>
        <p:spPr>
          <a:xfrm>
            <a:off x="6457200" y="2026475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339" name="Google Shape;339;p33"/>
          <p:cNvSpPr txBox="1"/>
          <p:nvPr>
            <p:ph idx="6" type="body"/>
          </p:nvPr>
        </p:nvSpPr>
        <p:spPr>
          <a:xfrm>
            <a:off x="6457200" y="2352500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40" name="Google Shape;340;p33"/>
          <p:cNvSpPr txBox="1"/>
          <p:nvPr>
            <p:ph idx="7" type="title"/>
          </p:nvPr>
        </p:nvSpPr>
        <p:spPr>
          <a:xfrm>
            <a:off x="362475" y="3711025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341" name="Google Shape;341;p33"/>
          <p:cNvSpPr txBox="1"/>
          <p:nvPr>
            <p:ph idx="8" type="body"/>
          </p:nvPr>
        </p:nvSpPr>
        <p:spPr>
          <a:xfrm>
            <a:off x="362475" y="4037050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42" name="Google Shape;342;p33"/>
          <p:cNvSpPr txBox="1"/>
          <p:nvPr>
            <p:ph idx="9" type="title"/>
          </p:nvPr>
        </p:nvSpPr>
        <p:spPr>
          <a:xfrm>
            <a:off x="3409200" y="3711025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343" name="Google Shape;343;p33"/>
          <p:cNvSpPr txBox="1"/>
          <p:nvPr>
            <p:ph idx="13" type="body"/>
          </p:nvPr>
        </p:nvSpPr>
        <p:spPr>
          <a:xfrm>
            <a:off x="3409200" y="4037050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44" name="Google Shape;344;p33"/>
          <p:cNvSpPr txBox="1"/>
          <p:nvPr>
            <p:ph idx="14" type="title"/>
          </p:nvPr>
        </p:nvSpPr>
        <p:spPr>
          <a:xfrm>
            <a:off x="6381150" y="3711025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Font typeface="Figtree"/>
              <a:buNone/>
              <a:defRPr sz="1300"/>
            </a:lvl9pPr>
          </a:lstStyle>
          <a:p/>
        </p:txBody>
      </p:sp>
      <p:sp>
        <p:nvSpPr>
          <p:cNvPr id="345" name="Google Shape;345;p33"/>
          <p:cNvSpPr txBox="1"/>
          <p:nvPr>
            <p:ph idx="15" type="body"/>
          </p:nvPr>
        </p:nvSpPr>
        <p:spPr>
          <a:xfrm>
            <a:off x="6381150" y="4037050"/>
            <a:ext cx="23256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●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○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Figtree"/>
              <a:buChar char="■"/>
              <a:defRPr sz="11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46" name="Google Shape;346;p33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47" name="Google Shape;347;p33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48" name="Google Shape;348;p33"/>
          <p:cNvSpPr txBox="1"/>
          <p:nvPr>
            <p:ph idx="16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349" name="Google Shape;349;p33"/>
          <p:cNvSpPr txBox="1"/>
          <p:nvPr>
            <p:ph idx="17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text">
  <p:cSld name="BIG_NUMBER_1_1">
    <p:bg>
      <p:bgPr>
        <a:solidFill>
          <a:schemeClr val="lt2"/>
        </a:solidFill>
      </p:bgPr>
    </p:bg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4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52" name="Google Shape;352;p34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353" name="Google Shape;353;p34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54" name="Google Shape;354;p34"/>
          <p:cNvSpPr/>
          <p:nvPr/>
        </p:nvSpPr>
        <p:spPr>
          <a:xfrm>
            <a:off x="-150" y="656513"/>
            <a:ext cx="9144300" cy="4268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55" name="Google Shape;355;p34"/>
          <p:cNvSpPr txBox="1"/>
          <p:nvPr>
            <p:ph type="ctrTitle"/>
          </p:nvPr>
        </p:nvSpPr>
        <p:spPr>
          <a:xfrm>
            <a:off x="1313250" y="2109413"/>
            <a:ext cx="6517500" cy="136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356" name="Google Shape;356;p34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57" name="Google Shape;357;p34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58" name="Google Shape;358;p34"/>
          <p:cNvSpPr txBox="1"/>
          <p:nvPr>
            <p:ph idx="1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359" name="Google Shape;359;p34"/>
          <p:cNvSpPr txBox="1"/>
          <p:nvPr>
            <p:ph idx="2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iz 1">
  <p:cSld name="BIG_NUMBER_1_1_1_1">
    <p:bg>
      <p:bgPr>
        <a:solidFill>
          <a:schemeClr val="accent2"/>
        </a:solidFill>
      </p:bgPr>
    </p:bg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1" name="Google Shape;361;p35"/>
          <p:cNvGrpSpPr/>
          <p:nvPr/>
        </p:nvGrpSpPr>
        <p:grpSpPr>
          <a:xfrm>
            <a:off x="-968" y="656650"/>
            <a:ext cx="9145937" cy="4268100"/>
            <a:chOff x="1666" y="656650"/>
            <a:chExt cx="9144108" cy="4268100"/>
          </a:xfrm>
        </p:grpSpPr>
        <p:sp>
          <p:nvSpPr>
            <p:cNvPr id="362" name="Google Shape;362;p35"/>
            <p:cNvSpPr/>
            <p:nvPr/>
          </p:nvSpPr>
          <p:spPr>
            <a:xfrm>
              <a:off x="1666" y="656650"/>
              <a:ext cx="1915800" cy="4268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63" name="Google Shape;363;p35"/>
            <p:cNvSpPr/>
            <p:nvPr/>
          </p:nvSpPr>
          <p:spPr>
            <a:xfrm>
              <a:off x="1808746" y="656650"/>
              <a:ext cx="1915800" cy="4268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64" name="Google Shape;364;p35"/>
            <p:cNvSpPr/>
            <p:nvPr/>
          </p:nvSpPr>
          <p:spPr>
            <a:xfrm>
              <a:off x="3615827" y="656650"/>
              <a:ext cx="1915800" cy="4268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65" name="Google Shape;365;p35"/>
            <p:cNvSpPr/>
            <p:nvPr/>
          </p:nvSpPr>
          <p:spPr>
            <a:xfrm>
              <a:off x="5422907" y="656650"/>
              <a:ext cx="1915800" cy="4268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66" name="Google Shape;366;p35"/>
            <p:cNvSpPr/>
            <p:nvPr/>
          </p:nvSpPr>
          <p:spPr>
            <a:xfrm>
              <a:off x="7229974" y="656650"/>
              <a:ext cx="1915800" cy="4268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367" name="Google Shape;367;p35"/>
          <p:cNvSpPr txBox="1"/>
          <p:nvPr>
            <p:ph idx="1" type="body"/>
          </p:nvPr>
        </p:nvSpPr>
        <p:spPr>
          <a:xfrm>
            <a:off x="3513750" y="3270238"/>
            <a:ext cx="2116500" cy="2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68" name="Google Shape;368;p35"/>
          <p:cNvSpPr txBox="1"/>
          <p:nvPr>
            <p:ph idx="2" type="body"/>
          </p:nvPr>
        </p:nvSpPr>
        <p:spPr>
          <a:xfrm>
            <a:off x="3513750" y="3502400"/>
            <a:ext cx="2116500" cy="2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69" name="Google Shape;369;p35"/>
          <p:cNvSpPr txBox="1"/>
          <p:nvPr>
            <p:ph idx="3" type="body"/>
          </p:nvPr>
        </p:nvSpPr>
        <p:spPr>
          <a:xfrm>
            <a:off x="932400" y="2487400"/>
            <a:ext cx="7279200" cy="64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9pPr>
          </a:lstStyle>
          <a:p/>
        </p:txBody>
      </p:sp>
      <p:sp>
        <p:nvSpPr>
          <p:cNvPr id="370" name="Google Shape;370;p35"/>
          <p:cNvSpPr txBox="1"/>
          <p:nvPr>
            <p:ph idx="4" type="body"/>
          </p:nvPr>
        </p:nvSpPr>
        <p:spPr>
          <a:xfrm>
            <a:off x="6095150" y="3270238"/>
            <a:ext cx="2116500" cy="2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71" name="Google Shape;371;p35"/>
          <p:cNvSpPr txBox="1"/>
          <p:nvPr>
            <p:ph idx="5" type="body"/>
          </p:nvPr>
        </p:nvSpPr>
        <p:spPr>
          <a:xfrm>
            <a:off x="6095150" y="3502400"/>
            <a:ext cx="2116500" cy="2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72" name="Google Shape;372;p35"/>
          <p:cNvSpPr txBox="1"/>
          <p:nvPr>
            <p:ph type="title"/>
          </p:nvPr>
        </p:nvSpPr>
        <p:spPr>
          <a:xfrm>
            <a:off x="932400" y="1634950"/>
            <a:ext cx="7279200" cy="5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9pPr>
          </a:lstStyle>
          <a:p/>
        </p:txBody>
      </p:sp>
      <p:sp>
        <p:nvSpPr>
          <p:cNvPr id="373" name="Google Shape;373;p35"/>
          <p:cNvSpPr txBox="1"/>
          <p:nvPr>
            <p:ph idx="6" type="body"/>
          </p:nvPr>
        </p:nvSpPr>
        <p:spPr>
          <a:xfrm>
            <a:off x="932450" y="3270238"/>
            <a:ext cx="2116500" cy="2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74" name="Google Shape;374;p35"/>
          <p:cNvSpPr txBox="1"/>
          <p:nvPr>
            <p:ph idx="7" type="body"/>
          </p:nvPr>
        </p:nvSpPr>
        <p:spPr>
          <a:xfrm>
            <a:off x="932450" y="3502400"/>
            <a:ext cx="2116500" cy="2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375" name="Google Shape;375;p35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76" name="Google Shape;376;p35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77" name="Google Shape;377;p35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78" name="Google Shape;378;p35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cxnSp>
        <p:nvCxnSpPr>
          <p:cNvPr id="379" name="Google Shape;379;p35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80" name="Google Shape;380;p35"/>
          <p:cNvSpPr txBox="1"/>
          <p:nvPr>
            <p:ph idx="8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381" name="Google Shape;381;p35"/>
          <p:cNvSpPr txBox="1"/>
          <p:nvPr>
            <p:ph idx="9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iz 1, response">
  <p:cSld name="BIG_NUMBER_1_1_1_1_1">
    <p:bg>
      <p:bgPr>
        <a:solidFill>
          <a:schemeClr val="accent3"/>
        </a:solidFill>
      </p:bgPr>
    </p:bg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3" name="Google Shape;383;p36"/>
          <p:cNvGrpSpPr/>
          <p:nvPr/>
        </p:nvGrpSpPr>
        <p:grpSpPr>
          <a:xfrm>
            <a:off x="-968" y="656650"/>
            <a:ext cx="9145937" cy="4268100"/>
            <a:chOff x="1666" y="656650"/>
            <a:chExt cx="9144108" cy="4268100"/>
          </a:xfrm>
        </p:grpSpPr>
        <p:sp>
          <p:nvSpPr>
            <p:cNvPr id="384" name="Google Shape;384;p36"/>
            <p:cNvSpPr/>
            <p:nvPr/>
          </p:nvSpPr>
          <p:spPr>
            <a:xfrm>
              <a:off x="1666" y="656650"/>
              <a:ext cx="1915800" cy="4268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85" name="Google Shape;385;p36"/>
            <p:cNvSpPr/>
            <p:nvPr/>
          </p:nvSpPr>
          <p:spPr>
            <a:xfrm>
              <a:off x="1808746" y="656650"/>
              <a:ext cx="1915800" cy="4268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86" name="Google Shape;386;p36"/>
            <p:cNvSpPr/>
            <p:nvPr/>
          </p:nvSpPr>
          <p:spPr>
            <a:xfrm>
              <a:off x="3615827" y="656650"/>
              <a:ext cx="1915800" cy="4268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87" name="Google Shape;387;p36"/>
            <p:cNvSpPr/>
            <p:nvPr/>
          </p:nvSpPr>
          <p:spPr>
            <a:xfrm>
              <a:off x="5422907" y="656650"/>
              <a:ext cx="1915800" cy="4268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88" name="Google Shape;388;p36"/>
            <p:cNvSpPr/>
            <p:nvPr/>
          </p:nvSpPr>
          <p:spPr>
            <a:xfrm>
              <a:off x="7229974" y="656650"/>
              <a:ext cx="1915800" cy="42681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389" name="Google Shape;389;p36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90" name="Google Shape;390;p36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391" name="Google Shape;391;p36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2" name="Google Shape;392;p36"/>
          <p:cNvSpPr txBox="1"/>
          <p:nvPr>
            <p:ph type="ctrTitle"/>
          </p:nvPr>
        </p:nvSpPr>
        <p:spPr>
          <a:xfrm>
            <a:off x="1313250" y="2109413"/>
            <a:ext cx="6517500" cy="136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393" name="Google Shape;393;p36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94" name="Google Shape;394;p36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395" name="Google Shape;395;p36"/>
          <p:cNvSpPr txBox="1"/>
          <p:nvPr>
            <p:ph idx="1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396" name="Google Shape;396;p36"/>
          <p:cNvSpPr txBox="1"/>
          <p:nvPr>
            <p:ph idx="2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iz 2">
  <p:cSld name="BIG_NUMBER_1_1_1_1_2">
    <p:bg>
      <p:bgPr>
        <a:solidFill>
          <a:schemeClr val="accent2"/>
        </a:solidFill>
      </p:bgPr>
    </p:bg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8" name="Google Shape;398;p37"/>
          <p:cNvGrpSpPr/>
          <p:nvPr/>
        </p:nvGrpSpPr>
        <p:grpSpPr>
          <a:xfrm>
            <a:off x="-25" y="656526"/>
            <a:ext cx="9143972" cy="4268100"/>
            <a:chOff x="-25" y="656526"/>
            <a:chExt cx="9143972" cy="4268100"/>
          </a:xfrm>
        </p:grpSpPr>
        <p:sp>
          <p:nvSpPr>
            <p:cNvPr id="399" name="Google Shape;399;p37"/>
            <p:cNvSpPr/>
            <p:nvPr/>
          </p:nvSpPr>
          <p:spPr>
            <a:xfrm rot="-5400000">
              <a:off x="-110875" y="767376"/>
              <a:ext cx="4268100" cy="4046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400" name="Google Shape;400;p37"/>
            <p:cNvSpPr/>
            <p:nvPr/>
          </p:nvSpPr>
          <p:spPr>
            <a:xfrm rot="-5400000">
              <a:off x="2437854" y="767376"/>
              <a:ext cx="4268100" cy="4046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401" name="Google Shape;401;p37"/>
            <p:cNvSpPr/>
            <p:nvPr/>
          </p:nvSpPr>
          <p:spPr>
            <a:xfrm rot="-5400000">
              <a:off x="4986697" y="767376"/>
              <a:ext cx="4268100" cy="4046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</p:grpSp>
      <p:sp>
        <p:nvSpPr>
          <p:cNvPr id="402" name="Google Shape;402;p37"/>
          <p:cNvSpPr txBox="1"/>
          <p:nvPr>
            <p:ph idx="1" type="body"/>
          </p:nvPr>
        </p:nvSpPr>
        <p:spPr>
          <a:xfrm>
            <a:off x="932400" y="2487400"/>
            <a:ext cx="7279200" cy="64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Font typeface="Figtree"/>
              <a:buChar char="■"/>
              <a:defRPr/>
            </a:lvl9pPr>
          </a:lstStyle>
          <a:p/>
        </p:txBody>
      </p:sp>
      <p:sp>
        <p:nvSpPr>
          <p:cNvPr id="403" name="Google Shape;403;p37"/>
          <p:cNvSpPr txBox="1"/>
          <p:nvPr>
            <p:ph type="title"/>
          </p:nvPr>
        </p:nvSpPr>
        <p:spPr>
          <a:xfrm>
            <a:off x="932400" y="1634950"/>
            <a:ext cx="7279200" cy="5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Font typeface="Figtree"/>
              <a:buNone/>
              <a:defRPr/>
            </a:lvl9pPr>
          </a:lstStyle>
          <a:p/>
        </p:txBody>
      </p:sp>
      <p:sp>
        <p:nvSpPr>
          <p:cNvPr id="404" name="Google Shape;404;p37"/>
          <p:cNvSpPr txBox="1"/>
          <p:nvPr>
            <p:ph idx="2" type="body"/>
          </p:nvPr>
        </p:nvSpPr>
        <p:spPr>
          <a:xfrm>
            <a:off x="932450" y="3270238"/>
            <a:ext cx="2116500" cy="2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405" name="Google Shape;405;p37"/>
          <p:cNvSpPr txBox="1"/>
          <p:nvPr>
            <p:ph idx="3" type="body"/>
          </p:nvPr>
        </p:nvSpPr>
        <p:spPr>
          <a:xfrm>
            <a:off x="932450" y="3502400"/>
            <a:ext cx="2116500" cy="2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406" name="Google Shape;406;p37"/>
          <p:cNvSpPr txBox="1"/>
          <p:nvPr>
            <p:ph idx="4" type="body"/>
          </p:nvPr>
        </p:nvSpPr>
        <p:spPr>
          <a:xfrm>
            <a:off x="3513750" y="3270238"/>
            <a:ext cx="2116500" cy="2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407" name="Google Shape;407;p37"/>
          <p:cNvSpPr txBox="1"/>
          <p:nvPr>
            <p:ph idx="5" type="body"/>
          </p:nvPr>
        </p:nvSpPr>
        <p:spPr>
          <a:xfrm>
            <a:off x="3513750" y="3502400"/>
            <a:ext cx="2116500" cy="2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408" name="Google Shape;408;p37"/>
          <p:cNvSpPr txBox="1"/>
          <p:nvPr>
            <p:ph idx="6" type="body"/>
          </p:nvPr>
        </p:nvSpPr>
        <p:spPr>
          <a:xfrm>
            <a:off x="6095150" y="3270238"/>
            <a:ext cx="2116500" cy="2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409" name="Google Shape;409;p37"/>
          <p:cNvSpPr txBox="1"/>
          <p:nvPr>
            <p:ph idx="7" type="body"/>
          </p:nvPr>
        </p:nvSpPr>
        <p:spPr>
          <a:xfrm>
            <a:off x="6095150" y="3502400"/>
            <a:ext cx="2116500" cy="2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410" name="Google Shape;410;p37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411" name="Google Shape;411;p37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12" name="Google Shape;412;p37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413" name="Google Shape;413;p37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cxnSp>
        <p:nvCxnSpPr>
          <p:cNvPr id="414" name="Google Shape;414;p37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5" name="Google Shape;415;p37"/>
          <p:cNvSpPr txBox="1"/>
          <p:nvPr>
            <p:ph idx="8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416" name="Google Shape;416;p37"/>
          <p:cNvSpPr txBox="1"/>
          <p:nvPr>
            <p:ph idx="9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iz 2, response">
  <p:cSld name="BIG_NUMBER_1_1_1_1_1_2">
    <p:bg>
      <p:bgPr>
        <a:solidFill>
          <a:schemeClr val="accent3"/>
        </a:solidFill>
      </p:bgPr>
    </p:bg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8" name="Google Shape;418;p38"/>
          <p:cNvGrpSpPr/>
          <p:nvPr/>
        </p:nvGrpSpPr>
        <p:grpSpPr>
          <a:xfrm>
            <a:off x="-25" y="656526"/>
            <a:ext cx="9143972" cy="4268100"/>
            <a:chOff x="-25" y="656526"/>
            <a:chExt cx="9143972" cy="4268100"/>
          </a:xfrm>
        </p:grpSpPr>
        <p:sp>
          <p:nvSpPr>
            <p:cNvPr id="419" name="Google Shape;419;p38"/>
            <p:cNvSpPr/>
            <p:nvPr/>
          </p:nvSpPr>
          <p:spPr>
            <a:xfrm rot="-5400000">
              <a:off x="-110875" y="767376"/>
              <a:ext cx="4268100" cy="4046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420" name="Google Shape;420;p38"/>
            <p:cNvSpPr/>
            <p:nvPr/>
          </p:nvSpPr>
          <p:spPr>
            <a:xfrm rot="-5400000">
              <a:off x="2437854" y="767376"/>
              <a:ext cx="4268100" cy="4046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  <p:sp>
          <p:nvSpPr>
            <p:cNvPr id="421" name="Google Shape;421;p38"/>
            <p:cNvSpPr/>
            <p:nvPr/>
          </p:nvSpPr>
          <p:spPr>
            <a:xfrm rot="-5400000">
              <a:off x="4986697" y="767376"/>
              <a:ext cx="4268100" cy="4046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Figtree SemiBold"/>
                <a:ea typeface="Figtree SemiBold"/>
                <a:cs typeface="Figtree SemiBold"/>
                <a:sym typeface="Figtree SemiBold"/>
              </a:endParaRPr>
            </a:p>
          </p:txBody>
        </p:sp>
      </p:grpSp>
      <p:sp>
        <p:nvSpPr>
          <p:cNvPr id="422" name="Google Shape;422;p38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423" name="Google Shape;423;p38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424" name="Google Shape;424;p38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5" name="Google Shape;425;p38"/>
          <p:cNvSpPr txBox="1"/>
          <p:nvPr>
            <p:ph type="ctrTitle"/>
          </p:nvPr>
        </p:nvSpPr>
        <p:spPr>
          <a:xfrm>
            <a:off x="1313250" y="2109413"/>
            <a:ext cx="6517500" cy="136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426" name="Google Shape;426;p38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427" name="Google Shape;427;p38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428" name="Google Shape;428;p38"/>
          <p:cNvSpPr txBox="1"/>
          <p:nvPr>
            <p:ph idx="1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429" name="Google Shape;429;p38"/>
          <p:cNvSpPr txBox="1"/>
          <p:nvPr>
            <p:ph idx="2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blank" type="blank">
  <p:cSld name="BLANK">
    <p:bg>
      <p:bgPr>
        <a:solidFill>
          <a:schemeClr val="dk2"/>
        </a:solidFill>
      </p:bgPr>
    </p:bg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39"/>
          <p:cNvSpPr/>
          <p:nvPr/>
        </p:nvSpPr>
        <p:spPr>
          <a:xfrm>
            <a:off x="110838" y="113400"/>
            <a:ext cx="7947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432" name="Google Shape;432;p39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433" name="Google Shape;433;p39"/>
          <p:cNvCxnSpPr/>
          <p:nvPr/>
        </p:nvCxnSpPr>
        <p:spPr>
          <a:xfrm>
            <a:off x="111000" y="443900"/>
            <a:ext cx="8922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34" name="Google Shape;434;p39"/>
          <p:cNvSpPr/>
          <p:nvPr/>
        </p:nvSpPr>
        <p:spPr>
          <a:xfrm>
            <a:off x="74437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435" name="Google Shape;435;p39"/>
          <p:cNvSpPr/>
          <p:nvPr/>
        </p:nvSpPr>
        <p:spPr>
          <a:xfrm>
            <a:off x="5776463" y="113400"/>
            <a:ext cx="1589400" cy="2268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Figtree SemiBold"/>
              <a:ea typeface="Figtree SemiBold"/>
              <a:cs typeface="Figtree SemiBold"/>
              <a:sym typeface="Figtree SemiBold"/>
            </a:endParaRPr>
          </a:p>
        </p:txBody>
      </p:sp>
      <p:sp>
        <p:nvSpPr>
          <p:cNvPr id="436" name="Google Shape;436;p39"/>
          <p:cNvSpPr txBox="1"/>
          <p:nvPr>
            <p:ph idx="1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  <p:sp>
        <p:nvSpPr>
          <p:cNvPr id="437" name="Google Shape;437;p39"/>
          <p:cNvSpPr txBox="1"/>
          <p:nvPr>
            <p:ph idx="2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Figtree SemiBold"/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_ONLY_1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_1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_1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0" name="Google Shape;3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_1_1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4" name="Google Shape;34;p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_1_1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_1_3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0" lIns="0" spcFirstLastPara="1" rIns="0" wrap="square" tIns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39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38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1pPr>
            <a:lvl2pPr lvl="1"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2pPr>
            <a:lvl3pPr lvl="2"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3pPr>
            <a:lvl4pPr lvl="3"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4pPr>
            <a:lvl5pPr lvl="4"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5pPr>
            <a:lvl6pPr lvl="5"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6pPr>
            <a:lvl7pPr lvl="6"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7pPr>
            <a:lvl8pPr lvl="7"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8pPr>
            <a:lvl9pPr lvl="8">
              <a:buNone/>
              <a:defRPr sz="1000">
                <a:solidFill>
                  <a:schemeClr val="dk1"/>
                </a:solidFill>
                <a:latin typeface="Figtree SemiBold"/>
                <a:ea typeface="Figtree SemiBold"/>
                <a:cs typeface="Figtree SemiBold"/>
                <a:sym typeface="Figtree SemiBold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932400" y="2949400"/>
            <a:ext cx="72792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indent="-323850" lvl="1" marL="914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indent="-323850" lvl="2" marL="1371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indent="-323850" lvl="3" marL="1828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indent="-323850" lvl="4" marL="22860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indent="-323850" lvl="5" marL="2743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indent="-323850" lvl="6" marL="32004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●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indent="-323850" lvl="7" marL="3657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○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indent="-323850" lvl="8" marL="41148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Figtree"/>
              <a:buChar char="■"/>
              <a:defRPr sz="1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932400" y="1881350"/>
            <a:ext cx="7279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igtree"/>
              <a:buNone/>
              <a:defRPr b="1" sz="3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lvl="1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igtree"/>
              <a:buNone/>
              <a:defRPr b="1" sz="3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lvl="2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igtree"/>
              <a:buNone/>
              <a:defRPr b="1" sz="3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lvl="3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igtree"/>
              <a:buNone/>
              <a:defRPr b="1" sz="3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lvl="4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igtree"/>
              <a:buNone/>
              <a:defRPr b="1" sz="3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lvl="5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igtree"/>
              <a:buNone/>
              <a:defRPr b="1" sz="3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lvl="6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igtree"/>
              <a:buNone/>
              <a:defRPr b="1" sz="3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lvl="7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igtree"/>
              <a:buNone/>
              <a:defRPr b="1" sz="3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lvl="8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igtree"/>
              <a:buNone/>
              <a:defRPr b="1" sz="35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7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woodhullfoundation.org/spokes-hub/awards-poo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40"/>
          <p:cNvSpPr txBox="1"/>
          <p:nvPr>
            <p:ph type="ctrTitle"/>
          </p:nvPr>
        </p:nvSpPr>
        <p:spPr>
          <a:xfrm>
            <a:off x="429300" y="1681700"/>
            <a:ext cx="8285400" cy="136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Vanilla Side Hustles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40"/>
          <p:cNvSpPr txBox="1"/>
          <p:nvPr>
            <p:ph idx="1" type="subTitle"/>
          </p:nvPr>
        </p:nvSpPr>
        <p:spPr>
          <a:xfrm>
            <a:off x="429300" y="3116325"/>
            <a:ext cx="8285400" cy="115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Marcela Alonso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https://www.amazon.com/shop/marcelasobella?ref_=C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41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49" name="Google Shape;449;p41"/>
          <p:cNvSpPr txBox="1"/>
          <p:nvPr>
            <p:ph type="title"/>
          </p:nvPr>
        </p:nvSpPr>
        <p:spPr>
          <a:xfrm>
            <a:off x="1542925" y="2374450"/>
            <a:ext cx="2099100" cy="702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/>
              <a:t>My personal story</a:t>
            </a:r>
            <a:endParaRPr/>
          </a:p>
        </p:txBody>
      </p:sp>
      <p:sp>
        <p:nvSpPr>
          <p:cNvPr id="450" name="Google Shape;450;p41"/>
          <p:cNvSpPr txBox="1"/>
          <p:nvPr>
            <p:ph idx="2" type="title"/>
          </p:nvPr>
        </p:nvSpPr>
        <p:spPr>
          <a:xfrm>
            <a:off x="5676000" y="2612072"/>
            <a:ext cx="2325600" cy="248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latin typeface="Figtree"/>
                <a:ea typeface="Figtree"/>
                <a:cs typeface="Figtree"/>
                <a:sym typeface="Figtree"/>
              </a:rPr>
              <a:t>I was raised by a criminal </a:t>
            </a:r>
            <a:endParaRPr b="1" sz="1500"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451" name="Google Shape;451;p41"/>
          <p:cNvSpPr txBox="1"/>
          <p:nvPr>
            <p:ph idx="3" type="title"/>
          </p:nvPr>
        </p:nvSpPr>
        <p:spPr>
          <a:xfrm>
            <a:off x="5338100" y="2860700"/>
            <a:ext cx="3422700" cy="4875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1500">
                <a:latin typeface="Figtree"/>
                <a:ea typeface="Figtree"/>
                <a:cs typeface="Figtree"/>
                <a:sym typeface="Figtree"/>
              </a:rPr>
              <a:t>W</a:t>
            </a:r>
            <a:r>
              <a:rPr b="1" lang="en" sz="1500">
                <a:latin typeface="Figtree"/>
                <a:ea typeface="Figtree"/>
                <a:cs typeface="Figtree"/>
                <a:sym typeface="Figtree"/>
              </a:rPr>
              <a:t>e had fronts for different reasons</a:t>
            </a:r>
            <a:endParaRPr/>
          </a:p>
        </p:txBody>
      </p:sp>
      <p:sp>
        <p:nvSpPr>
          <p:cNvPr id="452" name="Google Shape;452;p41"/>
          <p:cNvSpPr txBox="1"/>
          <p:nvPr>
            <p:ph idx="5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/>
              <a:t>Presentation Title</a:t>
            </a:r>
            <a:endParaRPr/>
          </a:p>
        </p:txBody>
      </p:sp>
      <p:sp>
        <p:nvSpPr>
          <p:cNvPr id="453" name="Google Shape;453;p41"/>
          <p:cNvSpPr txBox="1"/>
          <p:nvPr>
            <p:ph idx="6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/>
              <a:t>Slide Title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42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59" name="Google Shape;459;p42"/>
          <p:cNvSpPr txBox="1"/>
          <p:nvPr>
            <p:ph idx="1" type="body"/>
          </p:nvPr>
        </p:nvSpPr>
        <p:spPr>
          <a:xfrm>
            <a:off x="932400" y="2949400"/>
            <a:ext cx="7279200" cy="127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Sometimes you really need to take a break from sex work (health, family, etc.)</a:t>
            </a:r>
            <a:endParaRPr/>
          </a:p>
        </p:txBody>
      </p:sp>
      <p:sp>
        <p:nvSpPr>
          <p:cNvPr id="460" name="Google Shape;460;p42"/>
          <p:cNvSpPr txBox="1"/>
          <p:nvPr>
            <p:ph type="title"/>
          </p:nvPr>
        </p:nvSpPr>
        <p:spPr>
          <a:xfrm>
            <a:off x="932400" y="1461225"/>
            <a:ext cx="7279200" cy="1488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is it important to have a vanilla side hustle if you are a sex worker? </a:t>
            </a:r>
            <a:endParaRPr/>
          </a:p>
        </p:txBody>
      </p:sp>
      <p:sp>
        <p:nvSpPr>
          <p:cNvPr id="461" name="Google Shape;461;p42"/>
          <p:cNvSpPr txBox="1"/>
          <p:nvPr>
            <p:ph idx="2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/>
              <a:t>Presentation Title</a:t>
            </a:r>
            <a:endParaRPr/>
          </a:p>
        </p:txBody>
      </p:sp>
      <p:sp>
        <p:nvSpPr>
          <p:cNvPr id="462" name="Google Shape;462;p42"/>
          <p:cNvSpPr txBox="1"/>
          <p:nvPr>
            <p:ph idx="3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Title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peech bubbles connected with common grounds paper." id="467" name="Google Shape;467;p43"/>
          <p:cNvPicPr preferRelativeResize="0"/>
          <p:nvPr/>
        </p:nvPicPr>
        <p:blipFill rotWithShape="1">
          <a:blip r:embed="rId3">
            <a:alphaModFix/>
          </a:blip>
          <a:srcRect b="0" l="14275" r="14275" t="0"/>
          <a:stretch/>
        </p:blipFill>
        <p:spPr>
          <a:xfrm>
            <a:off x="4571925" y="635100"/>
            <a:ext cx="4572000" cy="4268100"/>
          </a:xfrm>
          <a:prstGeom prst="roundRect">
            <a:avLst>
              <a:gd fmla="val 50000" name="adj"/>
            </a:avLst>
          </a:prstGeom>
          <a:noFill/>
          <a:ln>
            <a:noFill/>
          </a:ln>
        </p:spPr>
      </p:pic>
      <p:sp>
        <p:nvSpPr>
          <p:cNvPr id="468" name="Google Shape;468;p43"/>
          <p:cNvSpPr txBox="1"/>
          <p:nvPr>
            <p:ph idx="1" type="body"/>
          </p:nvPr>
        </p:nvSpPr>
        <p:spPr>
          <a:xfrm>
            <a:off x="639300" y="2675532"/>
            <a:ext cx="3293400" cy="1430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Advocating for sex workers can put a target on your back if you:</a:t>
            </a:r>
            <a:endParaRPr/>
          </a:p>
          <a:p>
            <a:pPr indent="-323850" lvl="0" marL="457200" rtl="0" algn="ctr">
              <a:spcBef>
                <a:spcPts val="120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Advocate publicly</a:t>
            </a:r>
            <a:endParaRPr/>
          </a:p>
          <a:p>
            <a:pPr indent="-323850" lvl="0" marL="457200" rtl="0" algn="ctr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Do direct actions</a:t>
            </a:r>
            <a:endParaRPr/>
          </a:p>
          <a:p>
            <a:pPr indent="-323850" lvl="0" marL="457200" rtl="0" algn="ctr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Testify</a:t>
            </a:r>
            <a:endParaRPr/>
          </a:p>
        </p:txBody>
      </p:sp>
      <p:sp>
        <p:nvSpPr>
          <p:cNvPr id="469" name="Google Shape;469;p43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70" name="Google Shape;470;p43"/>
          <p:cNvSpPr txBox="1"/>
          <p:nvPr>
            <p:ph type="title"/>
          </p:nvPr>
        </p:nvSpPr>
        <p:spPr>
          <a:xfrm>
            <a:off x="639300" y="1960688"/>
            <a:ext cx="3293400" cy="5232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Why is it important to have a side hustle if you advocate for sex workers?</a:t>
            </a:r>
            <a:endParaRPr/>
          </a:p>
        </p:txBody>
      </p:sp>
      <p:sp>
        <p:nvSpPr>
          <p:cNvPr id="471" name="Google Shape;471;p43"/>
          <p:cNvSpPr txBox="1"/>
          <p:nvPr>
            <p:ph idx="3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/>
              <a:t>Presentation Title</a:t>
            </a:r>
            <a:endParaRPr/>
          </a:p>
        </p:txBody>
      </p:sp>
      <p:sp>
        <p:nvSpPr>
          <p:cNvPr id="472" name="Google Shape;472;p43"/>
          <p:cNvSpPr txBox="1"/>
          <p:nvPr>
            <p:ph idx="4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/>
              <a:t>Slide Title</a:t>
            </a:r>
            <a:endParaRPr/>
          </a:p>
        </p:txBody>
      </p:sp>
      <p:sp>
        <p:nvSpPr>
          <p:cNvPr id="473" name="Google Shape;473;p43"/>
          <p:cNvSpPr txBox="1"/>
          <p:nvPr/>
        </p:nvSpPr>
        <p:spPr>
          <a:xfrm>
            <a:off x="5361825" y="1306975"/>
            <a:ext cx="3012300" cy="8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Advocating for other sex workers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 lead to burnout,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 like sex work itself.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44"/>
          <p:cNvSpPr txBox="1"/>
          <p:nvPr>
            <p:ph type="title"/>
          </p:nvPr>
        </p:nvSpPr>
        <p:spPr>
          <a:xfrm>
            <a:off x="437250" y="768288"/>
            <a:ext cx="8269500" cy="384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 of Side Hustles</a:t>
            </a:r>
            <a:endParaRPr/>
          </a:p>
        </p:txBody>
      </p:sp>
      <p:sp>
        <p:nvSpPr>
          <p:cNvPr id="479" name="Google Shape;479;p44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80" name="Google Shape;480;p44"/>
          <p:cNvSpPr txBox="1"/>
          <p:nvPr>
            <p:ph idx="2" type="title"/>
          </p:nvPr>
        </p:nvSpPr>
        <p:spPr>
          <a:xfrm>
            <a:off x="3409838" y="1857100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Property</a:t>
            </a:r>
            <a:endParaRPr/>
          </a:p>
        </p:txBody>
      </p:sp>
      <p:sp>
        <p:nvSpPr>
          <p:cNvPr id="481" name="Google Shape;481;p44"/>
          <p:cNvSpPr txBox="1"/>
          <p:nvPr>
            <p:ph idx="1" type="body"/>
          </p:nvPr>
        </p:nvSpPr>
        <p:spPr>
          <a:xfrm>
            <a:off x="3464250" y="2183125"/>
            <a:ext cx="2478600" cy="807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Airbnb an extra room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Vrbo an entire home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Property Management of an Airbnb or Vrbo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44"/>
          <p:cNvSpPr txBox="1"/>
          <p:nvPr>
            <p:ph idx="3" type="title"/>
          </p:nvPr>
        </p:nvSpPr>
        <p:spPr>
          <a:xfrm>
            <a:off x="362475" y="1857100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Caretaking</a:t>
            </a:r>
            <a:endParaRPr/>
          </a:p>
        </p:txBody>
      </p:sp>
      <p:sp>
        <p:nvSpPr>
          <p:cNvPr id="483" name="Google Shape;483;p44"/>
          <p:cNvSpPr txBox="1"/>
          <p:nvPr>
            <p:ph idx="4" type="body"/>
          </p:nvPr>
        </p:nvSpPr>
        <p:spPr>
          <a:xfrm>
            <a:off x="143700" y="2171750"/>
            <a:ext cx="2620800" cy="807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Government will pay you to take care of a </a:t>
            </a:r>
            <a:r>
              <a:rPr lang="en"/>
              <a:t>disabled</a:t>
            </a:r>
            <a:r>
              <a:rPr lang="en"/>
              <a:t> loved one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Cat Sitting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Dog Walking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Rover app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44"/>
          <p:cNvSpPr txBox="1"/>
          <p:nvPr>
            <p:ph idx="5" type="title"/>
          </p:nvPr>
        </p:nvSpPr>
        <p:spPr>
          <a:xfrm>
            <a:off x="6457200" y="1857100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Sell Extra Clothes</a:t>
            </a:r>
            <a:endParaRPr/>
          </a:p>
        </p:txBody>
      </p:sp>
      <p:sp>
        <p:nvSpPr>
          <p:cNvPr id="485" name="Google Shape;485;p44"/>
          <p:cNvSpPr txBox="1"/>
          <p:nvPr>
            <p:ph idx="6" type="body"/>
          </p:nvPr>
        </p:nvSpPr>
        <p:spPr>
          <a:xfrm>
            <a:off x="6381150" y="2171738"/>
            <a:ext cx="2325600" cy="67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Poshmark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Beacon’s Closet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Consignment Stores</a:t>
            </a:r>
            <a:endParaRPr/>
          </a:p>
        </p:txBody>
      </p:sp>
      <p:sp>
        <p:nvSpPr>
          <p:cNvPr id="486" name="Google Shape;486;p44"/>
          <p:cNvSpPr txBox="1"/>
          <p:nvPr>
            <p:ph idx="7" type="title"/>
          </p:nvPr>
        </p:nvSpPr>
        <p:spPr>
          <a:xfrm>
            <a:off x="362475" y="3541650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Car-Related</a:t>
            </a:r>
            <a:endParaRPr/>
          </a:p>
        </p:txBody>
      </p:sp>
      <p:sp>
        <p:nvSpPr>
          <p:cNvPr id="487" name="Google Shape;487;p44"/>
          <p:cNvSpPr txBox="1"/>
          <p:nvPr>
            <p:ph idx="8" type="body"/>
          </p:nvPr>
        </p:nvSpPr>
        <p:spPr>
          <a:xfrm>
            <a:off x="362475" y="3867675"/>
            <a:ext cx="2325600" cy="67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Rent out a car on Touro 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Uber or Lyft for rideshare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UberEats, Seamless, Delivery.com, Caviar, Grubhub, Instacart,or DoorDash for food delivery</a:t>
            </a:r>
            <a:endParaRPr/>
          </a:p>
        </p:txBody>
      </p:sp>
      <p:sp>
        <p:nvSpPr>
          <p:cNvPr id="488" name="Google Shape;488;p44"/>
          <p:cNvSpPr txBox="1"/>
          <p:nvPr>
            <p:ph idx="9" type="title"/>
          </p:nvPr>
        </p:nvSpPr>
        <p:spPr>
          <a:xfrm>
            <a:off x="3409200" y="3541650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Hospitality</a:t>
            </a:r>
            <a:endParaRPr/>
          </a:p>
        </p:txBody>
      </p:sp>
      <p:sp>
        <p:nvSpPr>
          <p:cNvPr id="489" name="Google Shape;489;p44"/>
          <p:cNvSpPr txBox="1"/>
          <p:nvPr>
            <p:ph idx="13" type="body"/>
          </p:nvPr>
        </p:nvSpPr>
        <p:spPr>
          <a:xfrm>
            <a:off x="3409200" y="3867675"/>
            <a:ext cx="2325600" cy="1021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Catering or Baking Business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Food Fire + Knives, Top-Chefs, shiftNOW, Gigpro apps for freelance cooking/hospitality gigs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bartending/serving</a:t>
            </a:r>
            <a:endParaRPr/>
          </a:p>
        </p:txBody>
      </p:sp>
      <p:sp>
        <p:nvSpPr>
          <p:cNvPr id="490" name="Google Shape;490;p44"/>
          <p:cNvSpPr txBox="1"/>
          <p:nvPr>
            <p:ph idx="14" type="title"/>
          </p:nvPr>
        </p:nvSpPr>
        <p:spPr>
          <a:xfrm>
            <a:off x="6381150" y="3541650"/>
            <a:ext cx="2325600" cy="20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Administrative/Task-Oriented</a:t>
            </a:r>
            <a:endParaRPr/>
          </a:p>
        </p:txBody>
      </p:sp>
      <p:sp>
        <p:nvSpPr>
          <p:cNvPr id="491" name="Google Shape;491;p44"/>
          <p:cNvSpPr txBox="1"/>
          <p:nvPr>
            <p:ph idx="15" type="body"/>
          </p:nvPr>
        </p:nvSpPr>
        <p:spPr>
          <a:xfrm>
            <a:off x="6381150" y="3867675"/>
            <a:ext cx="2325600" cy="1021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Handyperson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TaskRabbit, Angie’s List apps  for freelance task gigs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Freelance nonprofit administrator or grant writer</a:t>
            </a:r>
            <a:endParaRPr/>
          </a:p>
        </p:txBody>
      </p:sp>
      <p:sp>
        <p:nvSpPr>
          <p:cNvPr id="492" name="Google Shape;492;p44"/>
          <p:cNvSpPr txBox="1"/>
          <p:nvPr>
            <p:ph idx="16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Title</a:t>
            </a:r>
            <a:endParaRPr/>
          </a:p>
        </p:txBody>
      </p:sp>
      <p:sp>
        <p:nvSpPr>
          <p:cNvPr id="493" name="Google Shape;493;p44"/>
          <p:cNvSpPr txBox="1"/>
          <p:nvPr>
            <p:ph idx="17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/>
              <a:t>Slide Title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45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99" name="Google Shape;499;p45"/>
          <p:cNvSpPr txBox="1"/>
          <p:nvPr>
            <p:ph idx="2" type="title"/>
          </p:nvPr>
        </p:nvSpPr>
        <p:spPr>
          <a:xfrm>
            <a:off x="5675995" y="1768438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and Research first</a:t>
            </a:r>
            <a:endParaRPr/>
          </a:p>
        </p:txBody>
      </p:sp>
      <p:sp>
        <p:nvSpPr>
          <p:cNvPr id="500" name="Google Shape;500;p45"/>
          <p:cNvSpPr txBox="1"/>
          <p:nvPr>
            <p:ph idx="1" type="body"/>
          </p:nvPr>
        </p:nvSpPr>
        <p:spPr>
          <a:xfrm>
            <a:off x="5675995" y="2094463"/>
            <a:ext cx="2325600" cy="67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Don’t get ahead of yourself</a:t>
            </a:r>
            <a:endParaRPr/>
          </a:p>
        </p:txBody>
      </p:sp>
      <p:sp>
        <p:nvSpPr>
          <p:cNvPr id="501" name="Google Shape;501;p45"/>
          <p:cNvSpPr txBox="1"/>
          <p:nvPr>
            <p:ph type="title"/>
          </p:nvPr>
        </p:nvSpPr>
        <p:spPr>
          <a:xfrm>
            <a:off x="420375" y="2504337"/>
            <a:ext cx="3731100" cy="572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 careful of businesses you will have to invest heavily into</a:t>
            </a:r>
            <a:endParaRPr/>
          </a:p>
        </p:txBody>
      </p:sp>
      <p:sp>
        <p:nvSpPr>
          <p:cNvPr id="502" name="Google Shape;502;p45"/>
          <p:cNvSpPr txBox="1"/>
          <p:nvPr>
            <p:ph idx="3" type="title"/>
          </p:nvPr>
        </p:nvSpPr>
        <p:spPr>
          <a:xfrm>
            <a:off x="5675995" y="3148188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503" name="Google Shape;503;p45"/>
          <p:cNvSpPr txBox="1"/>
          <p:nvPr>
            <p:ph idx="4" type="body"/>
          </p:nvPr>
        </p:nvSpPr>
        <p:spPr>
          <a:xfrm>
            <a:off x="5675995" y="3474213"/>
            <a:ext cx="2325600" cy="67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Multi-level marketing schemes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Life insurance companies that require you to pay for leads</a:t>
            </a:r>
            <a:endParaRPr/>
          </a:p>
        </p:txBody>
      </p:sp>
      <p:sp>
        <p:nvSpPr>
          <p:cNvPr id="504" name="Google Shape;504;p45"/>
          <p:cNvSpPr txBox="1"/>
          <p:nvPr>
            <p:ph idx="5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/>
              <a:t>Presentation Title</a:t>
            </a:r>
            <a:endParaRPr/>
          </a:p>
        </p:txBody>
      </p:sp>
      <p:sp>
        <p:nvSpPr>
          <p:cNvPr id="505" name="Google Shape;505;p45"/>
          <p:cNvSpPr txBox="1"/>
          <p:nvPr>
            <p:ph idx="6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/>
              <a:t>Slide Title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46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11" name="Google Shape;511;p46"/>
          <p:cNvSpPr txBox="1"/>
          <p:nvPr>
            <p:ph type="title"/>
          </p:nvPr>
        </p:nvSpPr>
        <p:spPr>
          <a:xfrm>
            <a:off x="434800" y="2593849"/>
            <a:ext cx="23256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Boundaries</a:t>
            </a:r>
            <a:endParaRPr/>
          </a:p>
        </p:txBody>
      </p:sp>
      <p:sp>
        <p:nvSpPr>
          <p:cNvPr id="512" name="Google Shape;512;p46"/>
          <p:cNvSpPr txBox="1"/>
          <p:nvPr>
            <p:ph idx="2" type="title"/>
          </p:nvPr>
        </p:nvSpPr>
        <p:spPr>
          <a:xfrm>
            <a:off x="3410831" y="2280747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Consider Keeping Your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Sex Work Separate</a:t>
            </a:r>
            <a:endParaRPr/>
          </a:p>
        </p:txBody>
      </p:sp>
      <p:sp>
        <p:nvSpPr>
          <p:cNvPr id="513" name="Google Shape;513;p46"/>
          <p:cNvSpPr txBox="1"/>
          <p:nvPr>
            <p:ph idx="1" type="body"/>
          </p:nvPr>
        </p:nvSpPr>
        <p:spPr>
          <a:xfrm>
            <a:off x="3410831" y="2606773"/>
            <a:ext cx="2325600" cy="67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should you keep your sex work business to yourself?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46"/>
          <p:cNvSpPr txBox="1"/>
          <p:nvPr>
            <p:ph idx="3" type="title"/>
          </p:nvPr>
        </p:nvSpPr>
        <p:spPr>
          <a:xfrm>
            <a:off x="6454256" y="2280747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515" name="Google Shape;515;p46"/>
          <p:cNvSpPr txBox="1"/>
          <p:nvPr>
            <p:ph idx="4" type="body"/>
          </p:nvPr>
        </p:nvSpPr>
        <p:spPr>
          <a:xfrm>
            <a:off x="6454256" y="2606773"/>
            <a:ext cx="2325600" cy="67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/>
              <a:t>Sexual Harassment consideration in a vanilla work setting</a:t>
            </a:r>
            <a:endParaRPr/>
          </a:p>
        </p:txBody>
      </p:sp>
      <p:sp>
        <p:nvSpPr>
          <p:cNvPr id="516" name="Google Shape;516;p46"/>
          <p:cNvSpPr txBox="1"/>
          <p:nvPr>
            <p:ph idx="5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Presentation Title</a:t>
            </a:r>
            <a:endParaRPr/>
          </a:p>
        </p:txBody>
      </p:sp>
      <p:sp>
        <p:nvSpPr>
          <p:cNvPr id="517" name="Google Shape;517;p46"/>
          <p:cNvSpPr txBox="1"/>
          <p:nvPr>
            <p:ph idx="6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Slide Title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47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23" name="Google Shape;523;p47"/>
          <p:cNvSpPr txBox="1"/>
          <p:nvPr>
            <p:ph type="title"/>
          </p:nvPr>
        </p:nvSpPr>
        <p:spPr>
          <a:xfrm>
            <a:off x="420375" y="2504337"/>
            <a:ext cx="3731100" cy="572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Professional Services for your Vanilla Side Hustle </a:t>
            </a:r>
            <a:endParaRPr/>
          </a:p>
        </p:txBody>
      </p:sp>
      <p:sp>
        <p:nvSpPr>
          <p:cNvPr id="524" name="Google Shape;524;p47"/>
          <p:cNvSpPr txBox="1"/>
          <p:nvPr>
            <p:ph idx="2" type="title"/>
          </p:nvPr>
        </p:nvSpPr>
        <p:spPr>
          <a:xfrm>
            <a:off x="5675995" y="1768438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CPAs vs bookkeepers</a:t>
            </a:r>
            <a:endParaRPr/>
          </a:p>
        </p:txBody>
      </p:sp>
      <p:sp>
        <p:nvSpPr>
          <p:cNvPr id="525" name="Google Shape;525;p47"/>
          <p:cNvSpPr txBox="1"/>
          <p:nvPr>
            <p:ph idx="1" type="body"/>
          </p:nvPr>
        </p:nvSpPr>
        <p:spPr>
          <a:xfrm>
            <a:off x="5675995" y="2094463"/>
            <a:ext cx="2325600" cy="67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Learn</a:t>
            </a:r>
            <a:r>
              <a:rPr lang="en"/>
              <a:t> about taxes</a:t>
            </a:r>
            <a:endParaRPr/>
          </a:p>
        </p:txBody>
      </p:sp>
      <p:sp>
        <p:nvSpPr>
          <p:cNvPr id="526" name="Google Shape;526;p47"/>
          <p:cNvSpPr txBox="1"/>
          <p:nvPr>
            <p:ph idx="3" type="title"/>
          </p:nvPr>
        </p:nvSpPr>
        <p:spPr>
          <a:xfrm>
            <a:off x="5675995" y="3148188"/>
            <a:ext cx="2325600" cy="200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Invest into a good attorney</a:t>
            </a:r>
            <a:endParaRPr/>
          </a:p>
        </p:txBody>
      </p:sp>
      <p:sp>
        <p:nvSpPr>
          <p:cNvPr id="527" name="Google Shape;527;p47"/>
          <p:cNvSpPr txBox="1"/>
          <p:nvPr>
            <p:ph idx="5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Presentation Title</a:t>
            </a:r>
            <a:endParaRPr/>
          </a:p>
        </p:txBody>
      </p:sp>
      <p:sp>
        <p:nvSpPr>
          <p:cNvPr id="528" name="Google Shape;528;p47"/>
          <p:cNvSpPr txBox="1"/>
          <p:nvPr>
            <p:ph idx="6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Slide Title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48"/>
          <p:cNvSpPr txBox="1"/>
          <p:nvPr>
            <p:ph idx="12" type="sldNum"/>
          </p:nvPr>
        </p:nvSpPr>
        <p:spPr>
          <a:xfrm>
            <a:off x="143700" y="102475"/>
            <a:ext cx="548700" cy="2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34" name="Google Shape;534;p48"/>
          <p:cNvSpPr txBox="1"/>
          <p:nvPr>
            <p:ph type="title"/>
          </p:nvPr>
        </p:nvSpPr>
        <p:spPr>
          <a:xfrm>
            <a:off x="84175" y="1923700"/>
            <a:ext cx="2870100" cy="17079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Awards Pool can be a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Side Hustle too!</a:t>
            </a:r>
            <a:endParaRPr/>
          </a:p>
        </p:txBody>
      </p:sp>
      <p:sp>
        <p:nvSpPr>
          <p:cNvPr id="535" name="Google Shape;535;p48"/>
          <p:cNvSpPr txBox="1"/>
          <p:nvPr>
            <p:ph idx="2" type="title"/>
          </p:nvPr>
        </p:nvSpPr>
        <p:spPr>
          <a:xfrm>
            <a:off x="3410825" y="820727"/>
            <a:ext cx="2325600" cy="248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</a:t>
            </a:r>
            <a:endParaRPr/>
          </a:p>
        </p:txBody>
      </p:sp>
      <p:sp>
        <p:nvSpPr>
          <p:cNvPr id="536" name="Google Shape;536;p48"/>
          <p:cNvSpPr txBox="1"/>
          <p:nvPr>
            <p:ph idx="1" type="body"/>
          </p:nvPr>
        </p:nvSpPr>
        <p:spPr>
          <a:xfrm>
            <a:off x="2954275" y="1591625"/>
            <a:ext cx="3131100" cy="255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Through the Awards Pool, graduates of Spokes Hub can receive financial rewards for specific types of “one-off” public education work they do which is otherwise unpaid. </a:t>
            </a:r>
            <a:endParaRPr sz="115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5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This is not for ongoing work, nor are Spokes Hub graduates considered employees of Woodhull or any of its affiliates.</a:t>
            </a:r>
            <a:endParaRPr b="1" sz="115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15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 u="sng">
                <a:hlinkClick r:id="rId3"/>
              </a:rPr>
              <a:t>Spokes Hub Awards Pool</a:t>
            </a:r>
            <a:endParaRPr sz="2000"/>
          </a:p>
        </p:txBody>
      </p:sp>
      <p:sp>
        <p:nvSpPr>
          <p:cNvPr id="537" name="Google Shape;537;p48"/>
          <p:cNvSpPr txBox="1"/>
          <p:nvPr>
            <p:ph idx="3" type="title"/>
          </p:nvPr>
        </p:nvSpPr>
        <p:spPr>
          <a:xfrm>
            <a:off x="6442400" y="820726"/>
            <a:ext cx="2325600" cy="248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</a:t>
            </a:r>
            <a:endParaRPr/>
          </a:p>
        </p:txBody>
      </p:sp>
      <p:sp>
        <p:nvSpPr>
          <p:cNvPr id="538" name="Google Shape;538;p48"/>
          <p:cNvSpPr txBox="1"/>
          <p:nvPr>
            <p:ph idx="4" type="body"/>
          </p:nvPr>
        </p:nvSpPr>
        <p:spPr>
          <a:xfrm>
            <a:off x="6595250" y="1129075"/>
            <a:ext cx="2431200" cy="324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Published Original Writing:</a:t>
            </a:r>
            <a:endParaRPr b="1"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16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50"/>
              <a:buFont typeface="Arial"/>
              <a:buChar char="●"/>
            </a:pPr>
            <a:r>
              <a:rPr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Op-eds or guest columns</a:t>
            </a:r>
            <a:endParaRPr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16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50"/>
              <a:buFont typeface="Arial"/>
              <a:buChar char="●"/>
            </a:pPr>
            <a:r>
              <a:rPr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Newsletter spots for allied organizations</a:t>
            </a:r>
            <a:endParaRPr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16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50"/>
              <a:buFont typeface="Arial"/>
              <a:buChar char="●"/>
            </a:pPr>
            <a:r>
              <a:rPr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Essays in anthologies</a:t>
            </a:r>
            <a:endParaRPr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Live Public Education:</a:t>
            </a:r>
            <a:endParaRPr b="1"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16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50"/>
              <a:buFont typeface="Arial"/>
              <a:buChar char="●"/>
            </a:pPr>
            <a:r>
              <a:rPr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Panels </a:t>
            </a:r>
            <a:endParaRPr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16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50"/>
              <a:buFont typeface="Arial"/>
              <a:buChar char="●"/>
            </a:pPr>
            <a:r>
              <a:rPr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Workshops and presentations</a:t>
            </a:r>
            <a:endParaRPr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16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50"/>
              <a:buFont typeface="Arial"/>
              <a:buChar char="●"/>
            </a:pPr>
            <a:r>
              <a:rPr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Student and classroom engagement</a:t>
            </a:r>
            <a:endParaRPr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16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50"/>
              <a:buFont typeface="Arial"/>
              <a:buChar char="●"/>
            </a:pPr>
            <a:r>
              <a:rPr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Meetings with allied groups</a:t>
            </a:r>
            <a:endParaRPr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Media Engagement:</a:t>
            </a:r>
            <a:endParaRPr b="1"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16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50"/>
              <a:buFont typeface="Arial"/>
              <a:buChar char="●"/>
            </a:pPr>
            <a:r>
              <a:rPr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Journalists</a:t>
            </a:r>
            <a:endParaRPr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16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50"/>
              <a:buFont typeface="Arial"/>
              <a:buChar char="●"/>
            </a:pPr>
            <a:r>
              <a:rPr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Radio and podcasts</a:t>
            </a:r>
            <a:endParaRPr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16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50"/>
              <a:buFont typeface="Arial"/>
              <a:buChar char="●"/>
            </a:pPr>
            <a:r>
              <a:rPr lang="en" sz="1150">
                <a:highlight>
                  <a:schemeClr val="accent2"/>
                </a:highlight>
                <a:latin typeface="Arial"/>
                <a:ea typeface="Arial"/>
                <a:cs typeface="Arial"/>
                <a:sym typeface="Arial"/>
              </a:rPr>
              <a:t>TV spots</a:t>
            </a:r>
            <a:endParaRPr sz="1150">
              <a:highlight>
                <a:schemeClr val="accen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48"/>
          <p:cNvSpPr txBox="1"/>
          <p:nvPr>
            <p:ph idx="5" type="subTitle"/>
          </p:nvPr>
        </p:nvSpPr>
        <p:spPr>
          <a:xfrm>
            <a:off x="5809350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/>
              <a:t>Presentation Title</a:t>
            </a:r>
            <a:endParaRPr/>
          </a:p>
        </p:txBody>
      </p:sp>
      <p:sp>
        <p:nvSpPr>
          <p:cNvPr id="540" name="Google Shape;540;p48"/>
          <p:cNvSpPr txBox="1"/>
          <p:nvPr>
            <p:ph idx="6" type="subTitle"/>
          </p:nvPr>
        </p:nvSpPr>
        <p:spPr>
          <a:xfrm>
            <a:off x="7476775" y="58800"/>
            <a:ext cx="1556400" cy="3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/>
              <a:t>Slide Title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esson 2">
  <a:themeElements>
    <a:clrScheme name="Simple Light">
      <a:dk1>
        <a:srgbClr val="000000"/>
      </a:dk1>
      <a:lt1>
        <a:srgbClr val="F4F3F0"/>
      </a:lt1>
      <a:dk2>
        <a:srgbClr val="FFC700"/>
      </a:dk2>
      <a:lt2>
        <a:srgbClr val="0EAA57"/>
      </a:lt2>
      <a:accent1>
        <a:srgbClr val="349EEA"/>
      </a:accent1>
      <a:accent2>
        <a:srgbClr val="C6B9FF"/>
      </a:accent2>
      <a:accent3>
        <a:srgbClr val="F66F6F"/>
      </a:accent3>
      <a:accent4>
        <a:srgbClr val="8E7CC3"/>
      </a:accent4>
      <a:accent5>
        <a:srgbClr val="FFE599"/>
      </a:accent5>
      <a:accent6>
        <a:srgbClr val="A4C2F4"/>
      </a:accent6>
      <a:hlink>
        <a:srgbClr val="FFC7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