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c4d18f668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c4d18f668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c4d18f668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c4d18f668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ec4d18f668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ec4d18f668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c4d18f668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c4d18f668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c4d18f668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ec4d18f668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c4d18f668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ec4d18f668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c4d18f668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ec4d18f668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c4d18f668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ec4d18f668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IMG_7119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1096250"/>
            <a:ext cx="6096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117275" y="320050"/>
            <a:ext cx="7286400" cy="9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chemeClr val="dk2"/>
                </a:solidFill>
              </a:rPr>
              <a:t>“</a:t>
            </a:r>
            <a:r>
              <a:rPr b="1" lang="en" sz="3100">
                <a:solidFill>
                  <a:schemeClr val="dk2"/>
                </a:solidFill>
              </a:rPr>
              <a:t>The Line that Binds Us”</a:t>
            </a:r>
            <a:endParaRPr b="1" sz="31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097425" y="4592000"/>
            <a:ext cx="30489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By Brooklyn Stokely</a:t>
            </a:r>
            <a:endParaRPr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 title="IMG_7112.jpg"/>
          <p:cNvPicPr preferRelativeResize="0"/>
          <p:nvPr/>
        </p:nvPicPr>
        <p:blipFill rotWithShape="1">
          <a:blip r:embed="rId3">
            <a:alphaModFix/>
          </a:blip>
          <a:srcRect b="0" l="3335" r="2182" t="4085"/>
          <a:stretch/>
        </p:blipFill>
        <p:spPr>
          <a:xfrm>
            <a:off x="1728775" y="391475"/>
            <a:ext cx="5775026" cy="441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 title="IMG_7113.jpg"/>
          <p:cNvPicPr preferRelativeResize="0"/>
          <p:nvPr/>
        </p:nvPicPr>
        <p:blipFill rotWithShape="1">
          <a:blip r:embed="rId3">
            <a:alphaModFix/>
          </a:blip>
          <a:srcRect b="2367" l="1998" r="1438" t="2944"/>
          <a:stretch/>
        </p:blipFill>
        <p:spPr>
          <a:xfrm>
            <a:off x="1645925" y="420050"/>
            <a:ext cx="5886450" cy="43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 title="IMG_7118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460050" y="962975"/>
            <a:ext cx="8372400" cy="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7" title="IMG_7114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8" title="IMG_7117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9" title="IMG_7116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0" title="IMG_7115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1" title="IMG_7122.jpg"/>
          <p:cNvPicPr preferRelativeResize="0"/>
          <p:nvPr/>
        </p:nvPicPr>
        <p:blipFill rotWithShape="1">
          <a:blip r:embed="rId3">
            <a:alphaModFix/>
          </a:blip>
          <a:srcRect b="15166" l="0" r="0" t="29277"/>
          <a:stretch/>
        </p:blipFill>
        <p:spPr>
          <a:xfrm>
            <a:off x="2271713" y="305750"/>
            <a:ext cx="4600575" cy="4414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